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315" r:id="rId5"/>
    <p:sldId id="283" r:id="rId6"/>
    <p:sldId id="292" r:id="rId7"/>
    <p:sldId id="266" r:id="rId8"/>
    <p:sldId id="293" r:id="rId9"/>
    <p:sldId id="267" r:id="rId10"/>
    <p:sldId id="269" r:id="rId11"/>
    <p:sldId id="274" r:id="rId12"/>
    <p:sldId id="307" r:id="rId13"/>
    <p:sldId id="297" r:id="rId14"/>
    <p:sldId id="311" r:id="rId15"/>
    <p:sldId id="310" r:id="rId16"/>
    <p:sldId id="296" r:id="rId17"/>
    <p:sldId id="291" r:id="rId18"/>
    <p:sldId id="295" r:id="rId19"/>
    <p:sldId id="298" r:id="rId20"/>
    <p:sldId id="299" r:id="rId21"/>
    <p:sldId id="300" r:id="rId22"/>
    <p:sldId id="313" r:id="rId23"/>
    <p:sldId id="306" r:id="rId24"/>
    <p:sldId id="301" r:id="rId25"/>
    <p:sldId id="304" r:id="rId26"/>
    <p:sldId id="302" r:id="rId27"/>
    <p:sldId id="262" r:id="rId28"/>
    <p:sldId id="303" r:id="rId29"/>
    <p:sldId id="260" r:id="rId30"/>
    <p:sldId id="305" r:id="rId31"/>
    <p:sldId id="312" r:id="rId32"/>
    <p:sldId id="31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2DEDAE-E67C-4BAD-B546-2A85D4D58801}" v="42" dt="2025-11-08T02:57:06.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8" d="100"/>
          <a:sy n="78" d="100"/>
        </p:scale>
        <p:origin x="1056"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e Glaster" userId="2eb81b66ba85e875" providerId="LiveId" clId="{396C4D28-46F6-4724-A435-6EFABF04E34E}"/>
    <pc:docChg chg="undo custSel addSld delSld modSld sldOrd">
      <pc:chgData name="Willie Glaster" userId="2eb81b66ba85e875" providerId="LiveId" clId="{396C4D28-46F6-4724-A435-6EFABF04E34E}" dt="2025-11-08T03:00:41.721" v="1545" actId="1076"/>
      <pc:docMkLst>
        <pc:docMk/>
      </pc:docMkLst>
      <pc:sldChg chg="addSp delSp modSp mod">
        <pc:chgData name="Willie Glaster" userId="2eb81b66ba85e875" providerId="LiveId" clId="{396C4D28-46F6-4724-A435-6EFABF04E34E}" dt="2025-10-22T14:25:41.586" v="190" actId="255"/>
        <pc:sldMkLst>
          <pc:docMk/>
          <pc:sldMk cId="1494859040" sldId="256"/>
        </pc:sldMkLst>
        <pc:spChg chg="add mod">
          <ac:chgData name="Willie Glaster" userId="2eb81b66ba85e875" providerId="LiveId" clId="{396C4D28-46F6-4724-A435-6EFABF04E34E}" dt="2025-10-22T14:25:41.586" v="190" actId="255"/>
          <ac:spMkLst>
            <pc:docMk/>
            <pc:sldMk cId="1494859040" sldId="256"/>
            <ac:spMk id="2" creationId="{B9A83FE9-9346-44DB-F4F4-F30B95C6F27F}"/>
          </ac:spMkLst>
        </pc:spChg>
        <pc:spChg chg="mod">
          <ac:chgData name="Willie Glaster" userId="2eb81b66ba85e875" providerId="LiveId" clId="{396C4D28-46F6-4724-A435-6EFABF04E34E}" dt="2025-10-22T14:25:23.642" v="189" actId="27636"/>
          <ac:spMkLst>
            <pc:docMk/>
            <pc:sldMk cId="1494859040" sldId="256"/>
            <ac:spMk id="3" creationId="{B7E05AD0-64E2-40E5-8FF1-A83376B718BA}"/>
          </ac:spMkLst>
        </pc:spChg>
        <pc:spChg chg="mod">
          <ac:chgData name="Willie Glaster" userId="2eb81b66ba85e875" providerId="LiveId" clId="{396C4D28-46F6-4724-A435-6EFABF04E34E}" dt="2025-10-16T20:07:42.794" v="11" actId="14100"/>
          <ac:spMkLst>
            <pc:docMk/>
            <pc:sldMk cId="1494859040" sldId="256"/>
            <ac:spMk id="5" creationId="{DCCD31C6-0F0B-4EB3-A399-05B4CB0CA82E}"/>
          </ac:spMkLst>
        </pc:spChg>
        <pc:picChg chg="mod">
          <ac:chgData name="Willie Glaster" userId="2eb81b66ba85e875" providerId="LiveId" clId="{396C4D28-46F6-4724-A435-6EFABF04E34E}" dt="2025-10-16T20:06:16.751" v="5" actId="1076"/>
          <ac:picMkLst>
            <pc:docMk/>
            <pc:sldMk cId="1494859040" sldId="256"/>
            <ac:picMk id="4" creationId="{C34CF289-C277-4105-90F1-2BE102233017}"/>
          </ac:picMkLst>
        </pc:picChg>
      </pc:sldChg>
      <pc:sldChg chg="addSp modSp mod">
        <pc:chgData name="Willie Glaster" userId="2eb81b66ba85e875" providerId="LiveId" clId="{396C4D28-46F6-4724-A435-6EFABF04E34E}" dt="2025-11-03T17:40:11.156" v="788" actId="14100"/>
        <pc:sldMkLst>
          <pc:docMk/>
          <pc:sldMk cId="3539643391" sldId="257"/>
        </pc:sldMkLst>
        <pc:spChg chg="mod">
          <ac:chgData name="Willie Glaster" userId="2eb81b66ba85e875" providerId="LiveId" clId="{396C4D28-46F6-4724-A435-6EFABF04E34E}" dt="2025-11-03T17:39:42.701" v="785" actId="113"/>
          <ac:spMkLst>
            <pc:docMk/>
            <pc:sldMk cId="3539643391" sldId="257"/>
            <ac:spMk id="3" creationId="{DFEDC0C7-AAF1-489D-AB89-65EC726CA6C7}"/>
          </ac:spMkLst>
        </pc:spChg>
        <pc:spChg chg="add mod">
          <ac:chgData name="Willie Glaster" userId="2eb81b66ba85e875" providerId="LiveId" clId="{396C4D28-46F6-4724-A435-6EFABF04E34E}" dt="2025-11-03T17:40:11.156" v="788" actId="14100"/>
          <ac:spMkLst>
            <pc:docMk/>
            <pc:sldMk cId="3539643391" sldId="257"/>
            <ac:spMk id="4" creationId="{1DE54151-8B5E-DEF3-3DA3-530F108E971C}"/>
          </ac:spMkLst>
        </pc:spChg>
        <pc:spChg chg="add mod">
          <ac:chgData name="Willie Glaster" userId="2eb81b66ba85e875" providerId="LiveId" clId="{396C4D28-46F6-4724-A435-6EFABF04E34E}" dt="2025-11-03T17:39:30.460" v="784" actId="1076"/>
          <ac:spMkLst>
            <pc:docMk/>
            <pc:sldMk cId="3539643391" sldId="257"/>
            <ac:spMk id="5" creationId="{C3BE25AF-3A74-4983-DE37-CB158031DDA1}"/>
          </ac:spMkLst>
        </pc:spChg>
      </pc:sldChg>
      <pc:sldChg chg="modSp mod">
        <pc:chgData name="Willie Glaster" userId="2eb81b66ba85e875" providerId="LiveId" clId="{396C4D28-46F6-4724-A435-6EFABF04E34E}" dt="2025-11-03T18:56:22.897" v="851" actId="6549"/>
        <pc:sldMkLst>
          <pc:docMk/>
          <pc:sldMk cId="1981072496" sldId="258"/>
        </pc:sldMkLst>
        <pc:spChg chg="mod">
          <ac:chgData name="Willie Glaster" userId="2eb81b66ba85e875" providerId="LiveId" clId="{396C4D28-46F6-4724-A435-6EFABF04E34E}" dt="2025-10-22T14:31:19.822" v="232" actId="113"/>
          <ac:spMkLst>
            <pc:docMk/>
            <pc:sldMk cId="1981072496" sldId="258"/>
            <ac:spMk id="2" creationId="{55CE1003-FF32-4E6B-A3E8-BFB75FF31234}"/>
          </ac:spMkLst>
        </pc:spChg>
        <pc:spChg chg="mod">
          <ac:chgData name="Willie Glaster" userId="2eb81b66ba85e875" providerId="LiveId" clId="{396C4D28-46F6-4724-A435-6EFABF04E34E}" dt="2025-11-03T18:56:22.897" v="851" actId="6549"/>
          <ac:spMkLst>
            <pc:docMk/>
            <pc:sldMk cId="1981072496" sldId="258"/>
            <ac:spMk id="3" creationId="{8BE32385-7AD4-4D06-BC67-D28134B66AEB}"/>
          </ac:spMkLst>
        </pc:spChg>
      </pc:sldChg>
      <pc:sldChg chg="addSp delSp modSp add mod">
        <pc:chgData name="Willie Glaster" userId="2eb81b66ba85e875" providerId="LiveId" clId="{396C4D28-46F6-4724-A435-6EFABF04E34E}" dt="2025-11-03T03:52:58.271" v="547" actId="1076"/>
        <pc:sldMkLst>
          <pc:docMk/>
          <pc:sldMk cId="2515669008" sldId="260"/>
        </pc:sldMkLst>
        <pc:spChg chg="mod">
          <ac:chgData name="Willie Glaster" userId="2eb81b66ba85e875" providerId="LiveId" clId="{396C4D28-46F6-4724-A435-6EFABF04E34E}" dt="2025-11-03T03:52:44.987" v="544" actId="1076"/>
          <ac:spMkLst>
            <pc:docMk/>
            <pc:sldMk cId="2515669008" sldId="260"/>
            <ac:spMk id="2" creationId="{64C3702D-1286-4BFB-A05C-52BEEE2391A8}"/>
          </ac:spMkLst>
        </pc:spChg>
        <pc:spChg chg="add mod">
          <ac:chgData name="Willie Glaster" userId="2eb81b66ba85e875" providerId="LiveId" clId="{396C4D28-46F6-4724-A435-6EFABF04E34E}" dt="2025-11-03T03:52:58.271" v="547" actId="1076"/>
          <ac:spMkLst>
            <pc:docMk/>
            <pc:sldMk cId="2515669008" sldId="260"/>
            <ac:spMk id="5" creationId="{39263CE4-8299-A2A5-64CB-2A188E5B98C3}"/>
          </ac:spMkLst>
        </pc:spChg>
      </pc:sldChg>
      <pc:sldChg chg="modSp add mod">
        <pc:chgData name="Willie Glaster" userId="2eb81b66ba85e875" providerId="LiveId" clId="{396C4D28-46F6-4724-A435-6EFABF04E34E}" dt="2025-11-03T18:03:16.168" v="832" actId="1076"/>
        <pc:sldMkLst>
          <pc:docMk/>
          <pc:sldMk cId="766770529" sldId="262"/>
        </pc:sldMkLst>
        <pc:spChg chg="mod">
          <ac:chgData name="Willie Glaster" userId="2eb81b66ba85e875" providerId="LiveId" clId="{396C4D28-46F6-4724-A435-6EFABF04E34E}" dt="2025-11-03T18:03:16.168" v="832" actId="1076"/>
          <ac:spMkLst>
            <pc:docMk/>
            <pc:sldMk cId="766770529" sldId="262"/>
            <ac:spMk id="2" creationId="{64C3702D-1286-4BFB-A05C-52BEEE2391A8}"/>
          </ac:spMkLst>
        </pc:spChg>
        <pc:spChg chg="mod">
          <ac:chgData name="Willie Glaster" userId="2eb81b66ba85e875" providerId="LiveId" clId="{396C4D28-46F6-4724-A435-6EFABF04E34E}" dt="2025-11-03T18:03:11.769" v="831" actId="1076"/>
          <ac:spMkLst>
            <pc:docMk/>
            <pc:sldMk cId="766770529" sldId="262"/>
            <ac:spMk id="3" creationId="{023B3D98-A4BE-4EF0-8572-DD6EAA2DF220}"/>
          </ac:spMkLst>
        </pc:spChg>
      </pc:sldChg>
      <pc:sldChg chg="ord">
        <pc:chgData name="Willie Glaster" userId="2eb81b66ba85e875" providerId="LiveId" clId="{396C4D28-46F6-4724-A435-6EFABF04E34E}" dt="2025-11-03T18:00:09.038" v="822"/>
        <pc:sldMkLst>
          <pc:docMk/>
          <pc:sldMk cId="3478344852" sldId="274"/>
        </pc:sldMkLst>
      </pc:sldChg>
      <pc:sldChg chg="modSp del mod ord">
        <pc:chgData name="Willie Glaster" userId="2eb81b66ba85e875" providerId="LiveId" clId="{396C4D28-46F6-4724-A435-6EFABF04E34E}" dt="2025-11-08T01:37:03.920" v="1453" actId="2696"/>
        <pc:sldMkLst>
          <pc:docMk/>
          <pc:sldMk cId="3075325166" sldId="279"/>
        </pc:sldMkLst>
        <pc:spChg chg="mod">
          <ac:chgData name="Willie Glaster" userId="2eb81b66ba85e875" providerId="LiveId" clId="{396C4D28-46F6-4724-A435-6EFABF04E34E}" dt="2025-11-07T00:45:38.526" v="1435" actId="1076"/>
          <ac:spMkLst>
            <pc:docMk/>
            <pc:sldMk cId="3075325166" sldId="279"/>
            <ac:spMk id="2" creationId="{6620D01D-A213-4AD3-B64A-89B8905B45B9}"/>
          </ac:spMkLst>
        </pc:spChg>
      </pc:sldChg>
      <pc:sldChg chg="modSp mod">
        <pc:chgData name="Willie Glaster" userId="2eb81b66ba85e875" providerId="LiveId" clId="{396C4D28-46F6-4724-A435-6EFABF04E34E}" dt="2025-11-03T17:40:54.397" v="790" actId="115"/>
        <pc:sldMkLst>
          <pc:docMk/>
          <pc:sldMk cId="296662578" sldId="283"/>
        </pc:sldMkLst>
        <pc:spChg chg="mod">
          <ac:chgData name="Willie Glaster" userId="2eb81b66ba85e875" providerId="LiveId" clId="{396C4D28-46F6-4724-A435-6EFABF04E34E}" dt="2025-11-03T17:40:54.397" v="790" actId="115"/>
          <ac:spMkLst>
            <pc:docMk/>
            <pc:sldMk cId="296662578" sldId="283"/>
            <ac:spMk id="3" creationId="{3DC1EFF9-9EC9-4683-8F61-7A39471BA907}"/>
          </ac:spMkLst>
        </pc:spChg>
      </pc:sldChg>
      <pc:sldChg chg="modSp add mod ord">
        <pc:chgData name="Willie Glaster" userId="2eb81b66ba85e875" providerId="LiveId" clId="{396C4D28-46F6-4724-A435-6EFABF04E34E}" dt="2025-10-16T20:40:59.467" v="107" actId="255"/>
        <pc:sldMkLst>
          <pc:docMk/>
          <pc:sldMk cId="3199297878" sldId="291"/>
        </pc:sldMkLst>
        <pc:spChg chg="mod">
          <ac:chgData name="Willie Glaster" userId="2eb81b66ba85e875" providerId="LiveId" clId="{396C4D28-46F6-4724-A435-6EFABF04E34E}" dt="2025-10-16T20:40:59.467" v="107" actId="255"/>
          <ac:spMkLst>
            <pc:docMk/>
            <pc:sldMk cId="3199297878" sldId="291"/>
            <ac:spMk id="2" creationId="{9547E5A1-6BE4-6430-957B-6F8F1B3F7CCE}"/>
          </ac:spMkLst>
        </pc:spChg>
      </pc:sldChg>
      <pc:sldChg chg="delSp modSp add mod setBg">
        <pc:chgData name="Willie Glaster" userId="2eb81b66ba85e875" providerId="LiveId" clId="{396C4D28-46F6-4724-A435-6EFABF04E34E}" dt="2025-11-06T08:18:18.177" v="1191" actId="14100"/>
        <pc:sldMkLst>
          <pc:docMk/>
          <pc:sldMk cId="668296310" sldId="292"/>
        </pc:sldMkLst>
        <pc:spChg chg="mod">
          <ac:chgData name="Willie Glaster" userId="2eb81b66ba85e875" providerId="LiveId" clId="{396C4D28-46F6-4724-A435-6EFABF04E34E}" dt="2025-11-06T08:18:02.532" v="1190" actId="113"/>
          <ac:spMkLst>
            <pc:docMk/>
            <pc:sldMk cId="668296310" sldId="292"/>
            <ac:spMk id="5" creationId="{36822F6F-EEE2-DA7B-7338-A51A305C49A2}"/>
          </ac:spMkLst>
        </pc:spChg>
        <pc:picChg chg="mod">
          <ac:chgData name="Willie Glaster" userId="2eb81b66ba85e875" providerId="LiveId" clId="{396C4D28-46F6-4724-A435-6EFABF04E34E}" dt="2025-11-06T08:18:18.177" v="1191" actId="14100"/>
          <ac:picMkLst>
            <pc:docMk/>
            <pc:sldMk cId="668296310" sldId="292"/>
            <ac:picMk id="6" creationId="{694F3EC3-5BBB-64AE-2B4C-D8CB7495D425}"/>
          </ac:picMkLst>
        </pc:picChg>
      </pc:sldChg>
      <pc:sldChg chg="modSp add mod ord">
        <pc:chgData name="Willie Glaster" userId="2eb81b66ba85e875" providerId="LiveId" clId="{396C4D28-46F6-4724-A435-6EFABF04E34E}" dt="2025-11-03T17:28:18.666" v="680"/>
        <pc:sldMkLst>
          <pc:docMk/>
          <pc:sldMk cId="3489196184" sldId="293"/>
        </pc:sldMkLst>
        <pc:spChg chg="mod">
          <ac:chgData name="Willie Glaster" userId="2eb81b66ba85e875" providerId="LiveId" clId="{396C4D28-46F6-4724-A435-6EFABF04E34E}" dt="2025-10-22T14:43:52.660" v="245" actId="13926"/>
          <ac:spMkLst>
            <pc:docMk/>
            <pc:sldMk cId="3489196184" sldId="293"/>
            <ac:spMk id="2" creationId="{FD00C1C2-B2D6-501B-43DE-188B3C97EAFF}"/>
          </ac:spMkLst>
        </pc:spChg>
      </pc:sldChg>
      <pc:sldChg chg="modSp add mod">
        <pc:chgData name="Willie Glaster" userId="2eb81b66ba85e875" providerId="LiveId" clId="{396C4D28-46F6-4724-A435-6EFABF04E34E}" dt="2025-11-03T17:52:18.554" v="815" actId="20577"/>
        <pc:sldMkLst>
          <pc:docMk/>
          <pc:sldMk cId="1509810144" sldId="295"/>
        </pc:sldMkLst>
        <pc:spChg chg="mod">
          <ac:chgData name="Willie Glaster" userId="2eb81b66ba85e875" providerId="LiveId" clId="{396C4D28-46F6-4724-A435-6EFABF04E34E}" dt="2025-11-03T17:52:18.554" v="815" actId="20577"/>
          <ac:spMkLst>
            <pc:docMk/>
            <pc:sldMk cId="1509810144" sldId="295"/>
            <ac:spMk id="2" creationId="{A033E72D-F908-9671-B94F-49E35F1482FF}"/>
          </ac:spMkLst>
        </pc:spChg>
      </pc:sldChg>
      <pc:sldChg chg="addSp modSp new mod ord">
        <pc:chgData name="Willie Glaster" userId="2eb81b66ba85e875" providerId="LiveId" clId="{396C4D28-46F6-4724-A435-6EFABF04E34E}" dt="2025-10-26T23:38:15.318" v="444" actId="13926"/>
        <pc:sldMkLst>
          <pc:docMk/>
          <pc:sldMk cId="1482647331" sldId="296"/>
        </pc:sldMkLst>
        <pc:spChg chg="add mod">
          <ac:chgData name="Willie Glaster" userId="2eb81b66ba85e875" providerId="LiveId" clId="{396C4D28-46F6-4724-A435-6EFABF04E34E}" dt="2025-10-22T14:58:48.494" v="263" actId="1076"/>
          <ac:spMkLst>
            <pc:docMk/>
            <pc:sldMk cId="1482647331" sldId="296"/>
            <ac:spMk id="3" creationId="{E04908A1-DE29-3792-DBAE-C61E8A73CBF9}"/>
          </ac:spMkLst>
        </pc:spChg>
        <pc:spChg chg="add mod">
          <ac:chgData name="Willie Glaster" userId="2eb81b66ba85e875" providerId="LiveId" clId="{396C4D28-46F6-4724-A435-6EFABF04E34E}" dt="2025-10-26T23:38:15.318" v="444" actId="13926"/>
          <ac:spMkLst>
            <pc:docMk/>
            <pc:sldMk cId="1482647331" sldId="296"/>
            <ac:spMk id="4" creationId="{95CB4752-A2DB-50F9-044B-33362D5CD091}"/>
          </ac:spMkLst>
        </pc:spChg>
      </pc:sldChg>
      <pc:sldChg chg="modSp add mod ord">
        <pc:chgData name="Willie Glaster" userId="2eb81b66ba85e875" providerId="LiveId" clId="{396C4D28-46F6-4724-A435-6EFABF04E34E}" dt="2025-11-08T03:00:41.721" v="1545" actId="1076"/>
        <pc:sldMkLst>
          <pc:docMk/>
          <pc:sldMk cId="3679479077" sldId="297"/>
        </pc:sldMkLst>
        <pc:spChg chg="mod">
          <ac:chgData name="Willie Glaster" userId="2eb81b66ba85e875" providerId="LiveId" clId="{396C4D28-46F6-4724-A435-6EFABF04E34E}" dt="2025-11-08T03:00:41.721" v="1545" actId="1076"/>
          <ac:spMkLst>
            <pc:docMk/>
            <pc:sldMk cId="3679479077" sldId="297"/>
            <ac:spMk id="3" creationId="{1E48E4E1-D136-04ED-04BF-A2AE9CAE9C2E}"/>
          </ac:spMkLst>
        </pc:spChg>
      </pc:sldChg>
      <pc:sldChg chg="modSp add mod">
        <pc:chgData name="Willie Glaster" userId="2eb81b66ba85e875" providerId="LiveId" clId="{396C4D28-46F6-4724-A435-6EFABF04E34E}" dt="2025-10-26T23:37:11.311" v="440" actId="20577"/>
        <pc:sldMkLst>
          <pc:docMk/>
          <pc:sldMk cId="3207373632" sldId="298"/>
        </pc:sldMkLst>
        <pc:spChg chg="mod">
          <ac:chgData name="Willie Glaster" userId="2eb81b66ba85e875" providerId="LiveId" clId="{396C4D28-46F6-4724-A435-6EFABF04E34E}" dt="2025-10-26T23:37:11.311" v="440" actId="20577"/>
          <ac:spMkLst>
            <pc:docMk/>
            <pc:sldMk cId="3207373632" sldId="298"/>
            <ac:spMk id="2" creationId="{A03C1F7D-FA8F-BCF7-5AAE-844806B5AAFD}"/>
          </ac:spMkLst>
        </pc:spChg>
      </pc:sldChg>
      <pc:sldChg chg="addSp modSp add mod">
        <pc:chgData name="Willie Glaster" userId="2eb81b66ba85e875" providerId="LiveId" clId="{396C4D28-46F6-4724-A435-6EFABF04E34E}" dt="2025-10-26T23:44:55.786" v="506" actId="1076"/>
        <pc:sldMkLst>
          <pc:docMk/>
          <pc:sldMk cId="1555383593" sldId="299"/>
        </pc:sldMkLst>
        <pc:spChg chg="mod">
          <ac:chgData name="Willie Glaster" userId="2eb81b66ba85e875" providerId="LiveId" clId="{396C4D28-46F6-4724-A435-6EFABF04E34E}" dt="2025-10-26T23:43:53.883" v="499" actId="20577"/>
          <ac:spMkLst>
            <pc:docMk/>
            <pc:sldMk cId="1555383593" sldId="299"/>
            <ac:spMk id="2" creationId="{43253F73-2C06-0B08-33B3-E10A048EFB1C}"/>
          </ac:spMkLst>
        </pc:spChg>
        <pc:spChg chg="add mod">
          <ac:chgData name="Willie Glaster" userId="2eb81b66ba85e875" providerId="LiveId" clId="{396C4D28-46F6-4724-A435-6EFABF04E34E}" dt="2025-10-26T23:44:55.786" v="506" actId="1076"/>
          <ac:spMkLst>
            <pc:docMk/>
            <pc:sldMk cId="1555383593" sldId="299"/>
            <ac:spMk id="3" creationId="{4C878B04-9851-B9B3-CC9E-E881F0C4070A}"/>
          </ac:spMkLst>
        </pc:spChg>
      </pc:sldChg>
      <pc:sldChg chg="modSp add mod">
        <pc:chgData name="Willie Glaster" userId="2eb81b66ba85e875" providerId="LiveId" clId="{396C4D28-46F6-4724-A435-6EFABF04E34E}" dt="2025-10-26T23:35:07.061" v="438" actId="1076"/>
        <pc:sldMkLst>
          <pc:docMk/>
          <pc:sldMk cId="223453355" sldId="300"/>
        </pc:sldMkLst>
        <pc:spChg chg="mod">
          <ac:chgData name="Willie Glaster" userId="2eb81b66ba85e875" providerId="LiveId" clId="{396C4D28-46F6-4724-A435-6EFABF04E34E}" dt="2025-10-26T23:35:07.061" v="438" actId="1076"/>
          <ac:spMkLst>
            <pc:docMk/>
            <pc:sldMk cId="223453355" sldId="300"/>
            <ac:spMk id="2" creationId="{8714258C-2014-3B63-3AA2-B419813E88AC}"/>
          </ac:spMkLst>
        </pc:spChg>
      </pc:sldChg>
      <pc:sldChg chg="modSp add mod">
        <pc:chgData name="Willie Glaster" userId="2eb81b66ba85e875" providerId="LiveId" clId="{396C4D28-46F6-4724-A435-6EFABF04E34E}" dt="2025-11-03T18:01:32.650" v="829" actId="1076"/>
        <pc:sldMkLst>
          <pc:docMk/>
          <pc:sldMk cId="3290332990" sldId="301"/>
        </pc:sldMkLst>
        <pc:spChg chg="mod">
          <ac:chgData name="Willie Glaster" userId="2eb81b66ba85e875" providerId="LiveId" clId="{396C4D28-46F6-4724-A435-6EFABF04E34E}" dt="2025-11-03T03:47:03.548" v="516" actId="14100"/>
          <ac:spMkLst>
            <pc:docMk/>
            <pc:sldMk cId="3290332990" sldId="301"/>
            <ac:spMk id="3" creationId="{023B3D98-A4BE-4EF0-8572-DD6EAA2DF220}"/>
          </ac:spMkLst>
        </pc:spChg>
        <pc:spChg chg="mod">
          <ac:chgData name="Willie Glaster" userId="2eb81b66ba85e875" providerId="LiveId" clId="{396C4D28-46F6-4724-A435-6EFABF04E34E}" dt="2025-11-03T18:01:09.477" v="827" actId="14100"/>
          <ac:spMkLst>
            <pc:docMk/>
            <pc:sldMk cId="3290332990" sldId="301"/>
            <ac:spMk id="5" creationId="{1BAF8977-C3C6-4F9A-BC69-75D9F35F6DC4}"/>
          </ac:spMkLst>
        </pc:spChg>
        <pc:picChg chg="mod">
          <ac:chgData name="Willie Glaster" userId="2eb81b66ba85e875" providerId="LiveId" clId="{396C4D28-46F6-4724-A435-6EFABF04E34E}" dt="2025-11-03T18:01:32.650" v="829" actId="1076"/>
          <ac:picMkLst>
            <pc:docMk/>
            <pc:sldMk cId="3290332990" sldId="301"/>
            <ac:picMk id="4" creationId="{C2B82558-858A-433D-B61A-5F6105844427}"/>
          </ac:picMkLst>
        </pc:picChg>
      </pc:sldChg>
      <pc:sldChg chg="modSp add mod">
        <pc:chgData name="Willie Glaster" userId="2eb81b66ba85e875" providerId="LiveId" clId="{396C4D28-46F6-4724-A435-6EFABF04E34E}" dt="2025-11-03T03:48:42.099" v="520" actId="1076"/>
        <pc:sldMkLst>
          <pc:docMk/>
          <pc:sldMk cId="1603208603" sldId="302"/>
        </pc:sldMkLst>
        <pc:spChg chg="mod">
          <ac:chgData name="Willie Glaster" userId="2eb81b66ba85e875" providerId="LiveId" clId="{396C4D28-46F6-4724-A435-6EFABF04E34E}" dt="2025-11-03T03:48:23.587" v="518" actId="1076"/>
          <ac:spMkLst>
            <pc:docMk/>
            <pc:sldMk cId="1603208603" sldId="302"/>
            <ac:spMk id="2" creationId="{64C3702D-1286-4BFB-A05C-52BEEE2391A8}"/>
          </ac:spMkLst>
        </pc:spChg>
        <pc:spChg chg="mod">
          <ac:chgData name="Willie Glaster" userId="2eb81b66ba85e875" providerId="LiveId" clId="{396C4D28-46F6-4724-A435-6EFABF04E34E}" dt="2025-11-03T03:48:42.099" v="520" actId="1076"/>
          <ac:spMkLst>
            <pc:docMk/>
            <pc:sldMk cId="1603208603" sldId="302"/>
            <ac:spMk id="3" creationId="{023B3D98-A4BE-4EF0-8572-DD6EAA2DF220}"/>
          </ac:spMkLst>
        </pc:spChg>
      </pc:sldChg>
      <pc:sldChg chg="addSp delSp modSp add del mod">
        <pc:chgData name="Willie Glaster" userId="2eb81b66ba85e875" providerId="LiveId" clId="{396C4D28-46F6-4724-A435-6EFABF04E34E}" dt="2025-11-03T03:51:42.614" v="536" actId="1076"/>
        <pc:sldMkLst>
          <pc:docMk/>
          <pc:sldMk cId="3700825084" sldId="303"/>
        </pc:sldMkLst>
        <pc:spChg chg="mod">
          <ac:chgData name="Willie Glaster" userId="2eb81b66ba85e875" providerId="LiveId" clId="{396C4D28-46F6-4724-A435-6EFABF04E34E}" dt="2025-11-03T03:51:42.614" v="536" actId="1076"/>
          <ac:spMkLst>
            <pc:docMk/>
            <pc:sldMk cId="3700825084" sldId="303"/>
            <ac:spMk id="2" creationId="{64C3702D-1286-4BFB-A05C-52BEEE2391A8}"/>
          </ac:spMkLst>
        </pc:spChg>
        <pc:spChg chg="add mod">
          <ac:chgData name="Willie Glaster" userId="2eb81b66ba85e875" providerId="LiveId" clId="{396C4D28-46F6-4724-A435-6EFABF04E34E}" dt="2025-11-03T03:51:37.575" v="535" actId="27636"/>
          <ac:spMkLst>
            <pc:docMk/>
            <pc:sldMk cId="3700825084" sldId="303"/>
            <ac:spMk id="5" creationId="{A793633D-A0EB-2014-1211-AC5A7745F07C}"/>
          </ac:spMkLst>
        </pc:spChg>
      </pc:sldChg>
      <pc:sldChg chg="modSp add mod ord">
        <pc:chgData name="Willie Glaster" userId="2eb81b66ba85e875" providerId="LiveId" clId="{396C4D28-46F6-4724-A435-6EFABF04E34E}" dt="2025-11-04T00:12:11.578" v="947"/>
        <pc:sldMkLst>
          <pc:docMk/>
          <pc:sldMk cId="1854718264" sldId="304"/>
        </pc:sldMkLst>
        <pc:spChg chg="mod">
          <ac:chgData name="Willie Glaster" userId="2eb81b66ba85e875" providerId="LiveId" clId="{396C4D28-46F6-4724-A435-6EFABF04E34E}" dt="2025-11-03T03:57:11.669" v="549" actId="1076"/>
          <ac:spMkLst>
            <pc:docMk/>
            <pc:sldMk cId="1854718264" sldId="304"/>
            <ac:spMk id="2" creationId="{64C3702D-1286-4BFB-A05C-52BEEE2391A8}"/>
          </ac:spMkLst>
        </pc:spChg>
        <pc:spChg chg="mod">
          <ac:chgData name="Willie Glaster" userId="2eb81b66ba85e875" providerId="LiveId" clId="{396C4D28-46F6-4724-A435-6EFABF04E34E}" dt="2025-11-03T03:57:42.072" v="552" actId="14100"/>
          <ac:spMkLst>
            <pc:docMk/>
            <pc:sldMk cId="1854718264" sldId="304"/>
            <ac:spMk id="3" creationId="{023B3D98-A4BE-4EF0-8572-DD6EAA2DF220}"/>
          </ac:spMkLst>
        </pc:spChg>
        <pc:spChg chg="mod">
          <ac:chgData name="Willie Glaster" userId="2eb81b66ba85e875" providerId="LiveId" clId="{396C4D28-46F6-4724-A435-6EFABF04E34E}" dt="2025-11-03T03:57:48.758" v="553" actId="14100"/>
          <ac:spMkLst>
            <pc:docMk/>
            <pc:sldMk cId="1854718264" sldId="304"/>
            <ac:spMk id="4" creationId="{912CB3C5-12B1-47B0-81BA-5A1E5162D7DF}"/>
          </ac:spMkLst>
        </pc:spChg>
      </pc:sldChg>
      <pc:sldChg chg="addSp modSp add mod ord setBg">
        <pc:chgData name="Willie Glaster" userId="2eb81b66ba85e875" providerId="LiveId" clId="{396C4D28-46F6-4724-A435-6EFABF04E34E}" dt="2025-11-08T02:37:43.410" v="1470" actId="26606"/>
        <pc:sldMkLst>
          <pc:docMk/>
          <pc:sldMk cId="3976651617" sldId="305"/>
        </pc:sldMkLst>
        <pc:spChg chg="mod">
          <ac:chgData name="Willie Glaster" userId="2eb81b66ba85e875" providerId="LiveId" clId="{396C4D28-46F6-4724-A435-6EFABF04E34E}" dt="2025-11-08T02:37:43.410" v="1470" actId="26606"/>
          <ac:spMkLst>
            <pc:docMk/>
            <pc:sldMk cId="3976651617" sldId="305"/>
            <ac:spMk id="2" creationId="{64C3702D-1286-4BFB-A05C-52BEEE2391A8}"/>
          </ac:spMkLst>
        </pc:spChg>
        <pc:spChg chg="mod">
          <ac:chgData name="Willie Glaster" userId="2eb81b66ba85e875" providerId="LiveId" clId="{396C4D28-46F6-4724-A435-6EFABF04E34E}" dt="2025-11-08T02:37:43.410" v="1470" actId="26606"/>
          <ac:spMkLst>
            <pc:docMk/>
            <pc:sldMk cId="3976651617" sldId="305"/>
            <ac:spMk id="3" creationId="{023B3D98-A4BE-4EF0-8572-DD6EAA2DF220}"/>
          </ac:spMkLst>
        </pc:spChg>
        <pc:spChg chg="add">
          <ac:chgData name="Willie Glaster" userId="2eb81b66ba85e875" providerId="LiveId" clId="{396C4D28-46F6-4724-A435-6EFABF04E34E}" dt="2025-11-08T02:37:43.410" v="1470" actId="26606"/>
          <ac:spMkLst>
            <pc:docMk/>
            <pc:sldMk cId="3976651617" sldId="305"/>
            <ac:spMk id="18" creationId="{12A3A34B-F13A-40B6-99A9-41598F4401E9}"/>
          </ac:spMkLst>
        </pc:spChg>
        <pc:grpChg chg="add">
          <ac:chgData name="Willie Glaster" userId="2eb81b66ba85e875" providerId="LiveId" clId="{396C4D28-46F6-4724-A435-6EFABF04E34E}" dt="2025-11-08T02:37:43.410" v="1470" actId="26606"/>
          <ac:grpSpMkLst>
            <pc:docMk/>
            <pc:sldMk cId="3976651617" sldId="305"/>
            <ac:grpSpMk id="10" creationId="{17E54A9A-C353-44DE-A4F2-CB4451345A22}"/>
          </ac:grpSpMkLst>
        </pc:grpChg>
        <pc:picChg chg="mod">
          <ac:chgData name="Willie Glaster" userId="2eb81b66ba85e875" providerId="LiveId" clId="{396C4D28-46F6-4724-A435-6EFABF04E34E}" dt="2025-11-08T02:37:43.410" v="1470" actId="26606"/>
          <ac:picMkLst>
            <pc:docMk/>
            <pc:sldMk cId="3976651617" sldId="305"/>
            <ac:picMk id="5" creationId="{43B2681D-D82A-466E-A22C-23658A9A7478}"/>
          </ac:picMkLst>
        </pc:picChg>
        <pc:cxnChg chg="add">
          <ac:chgData name="Willie Glaster" userId="2eb81b66ba85e875" providerId="LiveId" clId="{396C4D28-46F6-4724-A435-6EFABF04E34E}" dt="2025-11-08T02:37:43.410" v="1470" actId="26606"/>
          <ac:cxnSpMkLst>
            <pc:docMk/>
            <pc:sldMk cId="3976651617" sldId="305"/>
            <ac:cxnSpMk id="20" creationId="{0ADC4750-67CB-4B67-B80F-E157788C031F}"/>
          </ac:cxnSpMkLst>
        </pc:cxnChg>
      </pc:sldChg>
      <pc:sldChg chg="addSp delSp modSp add mod ord setBg addAnim setClrOvrMap delDesignElem">
        <pc:chgData name="Willie Glaster" userId="2eb81b66ba85e875" providerId="LiveId" clId="{396C4D28-46F6-4724-A435-6EFABF04E34E}" dt="2025-11-03T04:05:31.868" v="587"/>
        <pc:sldMkLst>
          <pc:docMk/>
          <pc:sldMk cId="587803770" sldId="306"/>
        </pc:sldMkLst>
        <pc:spChg chg="mod">
          <ac:chgData name="Willie Glaster" userId="2eb81b66ba85e875" providerId="LiveId" clId="{396C4D28-46F6-4724-A435-6EFABF04E34E}" dt="2025-11-03T04:04:37.477" v="580" actId="1076"/>
          <ac:spMkLst>
            <pc:docMk/>
            <pc:sldMk cId="587803770" sldId="306"/>
            <ac:spMk id="2" creationId="{64C3702D-1286-4BFB-A05C-52BEEE2391A8}"/>
          </ac:spMkLst>
        </pc:spChg>
        <pc:spChg chg="mod">
          <ac:chgData name="Willie Glaster" userId="2eb81b66ba85e875" providerId="LiveId" clId="{396C4D28-46F6-4724-A435-6EFABF04E34E}" dt="2025-11-03T04:04:28.032" v="579" actId="1076"/>
          <ac:spMkLst>
            <pc:docMk/>
            <pc:sldMk cId="587803770" sldId="306"/>
            <ac:spMk id="3" creationId="{023B3D98-A4BE-4EF0-8572-DD6EAA2DF220}"/>
          </ac:spMkLst>
        </pc:spChg>
        <pc:spChg chg="add">
          <ac:chgData name="Willie Glaster" userId="2eb81b66ba85e875" providerId="LiveId" clId="{396C4D28-46F6-4724-A435-6EFABF04E34E}" dt="2025-11-03T04:03:35.271" v="573" actId="26606"/>
          <ac:spMkLst>
            <pc:docMk/>
            <pc:sldMk cId="587803770" sldId="306"/>
            <ac:spMk id="10" creationId="{FDF8837B-BAE2-489A-8F93-69216307D5A5}"/>
          </ac:spMkLst>
        </pc:spChg>
        <pc:picChg chg="add mod ord">
          <ac:chgData name="Willie Glaster" userId="2eb81b66ba85e875" providerId="LiveId" clId="{396C4D28-46F6-4724-A435-6EFABF04E34E}" dt="2025-11-03T04:04:58.632" v="581" actId="14100"/>
          <ac:picMkLst>
            <pc:docMk/>
            <pc:sldMk cId="587803770" sldId="306"/>
            <ac:picMk id="5" creationId="{2F717ABF-7213-48F4-0440-F9D522B5105A}"/>
          </ac:picMkLst>
        </pc:picChg>
        <pc:cxnChg chg="add">
          <ac:chgData name="Willie Glaster" userId="2eb81b66ba85e875" providerId="LiveId" clId="{396C4D28-46F6-4724-A435-6EFABF04E34E}" dt="2025-11-03T04:03:35.271" v="573" actId="26606"/>
          <ac:cxnSpMkLst>
            <pc:docMk/>
            <pc:sldMk cId="587803770" sldId="306"/>
            <ac:cxnSpMk id="12" creationId="{B48BEE9B-A2F4-4BF3-9EAD-16E1A7FC2DC6}"/>
          </ac:cxnSpMkLst>
        </pc:cxnChg>
      </pc:sldChg>
      <pc:sldChg chg="addSp delSp modSp new mod ord setBg">
        <pc:chgData name="Willie Glaster" userId="2eb81b66ba85e875" providerId="LiveId" clId="{396C4D28-46F6-4724-A435-6EFABF04E34E}" dt="2025-11-06T07:52:24.086" v="965"/>
        <pc:sldMkLst>
          <pc:docMk/>
          <pc:sldMk cId="1298445945" sldId="307"/>
        </pc:sldMkLst>
        <pc:spChg chg="mod">
          <ac:chgData name="Willie Glaster" userId="2eb81b66ba85e875" providerId="LiveId" clId="{396C4D28-46F6-4724-A435-6EFABF04E34E}" dt="2025-11-03T17:59:32.281" v="820" actId="20577"/>
          <ac:spMkLst>
            <pc:docMk/>
            <pc:sldMk cId="1298445945" sldId="307"/>
            <ac:spMk id="2" creationId="{5DA8A1CB-995C-D6B0-2439-98DDEB23FC2C}"/>
          </ac:spMkLst>
        </pc:spChg>
        <pc:picChg chg="add mod ord">
          <ac:chgData name="Willie Glaster" userId="2eb81b66ba85e875" providerId="LiveId" clId="{396C4D28-46F6-4724-A435-6EFABF04E34E}" dt="2025-11-03T17:25:34.650" v="670" actId="26606"/>
          <ac:picMkLst>
            <pc:docMk/>
            <pc:sldMk cId="1298445945" sldId="307"/>
            <ac:picMk id="5" creationId="{93B7071E-8ACC-1182-1562-AF8C9EFA1B77}"/>
          </ac:picMkLst>
        </pc:picChg>
        <pc:picChg chg="add mod">
          <ac:chgData name="Willie Glaster" userId="2eb81b66ba85e875" providerId="LiveId" clId="{396C4D28-46F6-4724-A435-6EFABF04E34E}" dt="2025-11-03T17:25:34.650" v="670" actId="26606"/>
          <ac:picMkLst>
            <pc:docMk/>
            <pc:sldMk cId="1298445945" sldId="307"/>
            <ac:picMk id="7" creationId="{9C1FA28B-CB8A-9777-BACA-EE6B7355158E}"/>
          </ac:picMkLst>
        </pc:picChg>
      </pc:sldChg>
      <pc:sldChg chg="add">
        <pc:chgData name="Willie Glaster" userId="2eb81b66ba85e875" providerId="LiveId" clId="{396C4D28-46F6-4724-A435-6EFABF04E34E}" dt="2025-11-06T07:52:44.305" v="966" actId="2890"/>
        <pc:sldMkLst>
          <pc:docMk/>
          <pc:sldMk cId="4023669436" sldId="310"/>
        </pc:sldMkLst>
      </pc:sldChg>
      <pc:sldChg chg="addSp modSp new mod ord setBg">
        <pc:chgData name="Willie Glaster" userId="2eb81b66ba85e875" providerId="LiveId" clId="{396C4D28-46F6-4724-A435-6EFABF04E34E}" dt="2025-11-06T08:40:05.693" v="1409" actId="1076"/>
        <pc:sldMkLst>
          <pc:docMk/>
          <pc:sldMk cId="401247803" sldId="311"/>
        </pc:sldMkLst>
        <pc:spChg chg="add mod">
          <ac:chgData name="Willie Glaster" userId="2eb81b66ba85e875" providerId="LiveId" clId="{396C4D28-46F6-4724-A435-6EFABF04E34E}" dt="2025-11-06T08:40:05.693" v="1409" actId="1076"/>
          <ac:spMkLst>
            <pc:docMk/>
            <pc:sldMk cId="401247803" sldId="311"/>
            <ac:spMk id="4" creationId="{EEC4F0E1-4C80-4772-3600-6C53A69C8148}"/>
          </ac:spMkLst>
        </pc:spChg>
        <pc:spChg chg="add">
          <ac:chgData name="Willie Glaster" userId="2eb81b66ba85e875" providerId="LiveId" clId="{396C4D28-46F6-4724-A435-6EFABF04E34E}" dt="2025-11-06T08:38:53.447" v="1406" actId="26606"/>
          <ac:spMkLst>
            <pc:docMk/>
            <pc:sldMk cId="401247803" sldId="311"/>
            <ac:spMk id="8" creationId="{19551823-D060-496F-8D15-1072997F64D3}"/>
          </ac:spMkLst>
        </pc:spChg>
        <pc:spChg chg="add">
          <ac:chgData name="Willie Glaster" userId="2eb81b66ba85e875" providerId="LiveId" clId="{396C4D28-46F6-4724-A435-6EFABF04E34E}" dt="2025-11-06T08:38:53.447" v="1406" actId="26606"/>
          <ac:spMkLst>
            <pc:docMk/>
            <pc:sldMk cId="401247803" sldId="311"/>
            <ac:spMk id="10" creationId="{D01BDC95-9380-4966-9241-C0F3F62B38ED}"/>
          </ac:spMkLst>
        </pc:spChg>
        <pc:spChg chg="add">
          <ac:chgData name="Willie Glaster" userId="2eb81b66ba85e875" providerId="LiveId" clId="{396C4D28-46F6-4724-A435-6EFABF04E34E}" dt="2025-11-06T08:38:53.447" v="1406" actId="26606"/>
          <ac:spMkLst>
            <pc:docMk/>
            <pc:sldMk cId="401247803" sldId="311"/>
            <ac:spMk id="12" creationId="{FD555BD6-C89B-4F2E-8FC8-21AF24E95AEF}"/>
          </ac:spMkLst>
        </pc:spChg>
        <pc:grpChg chg="add">
          <ac:chgData name="Willie Glaster" userId="2eb81b66ba85e875" providerId="LiveId" clId="{396C4D28-46F6-4724-A435-6EFABF04E34E}" dt="2025-11-06T08:38:53.447" v="1406" actId="26606"/>
          <ac:grpSpMkLst>
            <pc:docMk/>
            <pc:sldMk cId="401247803" sldId="311"/>
            <ac:grpSpMk id="14" creationId="{3DB84EDE-EE4C-4E69-8BB0-C8E0CFEEC0EC}"/>
          </ac:grpSpMkLst>
        </pc:grpChg>
        <pc:picChg chg="add mod">
          <ac:chgData name="Willie Glaster" userId="2eb81b66ba85e875" providerId="LiveId" clId="{396C4D28-46F6-4724-A435-6EFABF04E34E}" dt="2025-11-06T08:38:53.447" v="1406" actId="26606"/>
          <ac:picMkLst>
            <pc:docMk/>
            <pc:sldMk cId="401247803" sldId="311"/>
            <ac:picMk id="2" creationId="{2E18BF7F-1F62-2C3B-1933-7FA2571896AC}"/>
          </ac:picMkLst>
        </pc:picChg>
        <pc:picChg chg="add mod">
          <ac:chgData name="Willie Glaster" userId="2eb81b66ba85e875" providerId="LiveId" clId="{396C4D28-46F6-4724-A435-6EFABF04E34E}" dt="2025-11-06T08:38:53.447" v="1406" actId="26606"/>
          <ac:picMkLst>
            <pc:docMk/>
            <pc:sldMk cId="401247803" sldId="311"/>
            <ac:picMk id="3" creationId="{2DE62160-3EC6-0DDF-88BD-89E729CBF102}"/>
          </ac:picMkLst>
        </pc:picChg>
      </pc:sldChg>
      <pc:sldChg chg="addSp delSp modSp add mod setBg">
        <pc:chgData name="Willie Glaster" userId="2eb81b66ba85e875" providerId="LiveId" clId="{396C4D28-46F6-4724-A435-6EFABF04E34E}" dt="2025-11-08T02:46:59.633" v="1512" actId="1076"/>
        <pc:sldMkLst>
          <pc:docMk/>
          <pc:sldMk cId="273495494" sldId="312"/>
        </pc:sldMkLst>
        <pc:spChg chg="del">
          <ac:chgData name="Willie Glaster" userId="2eb81b66ba85e875" providerId="LiveId" clId="{396C4D28-46F6-4724-A435-6EFABF04E34E}" dt="2025-11-08T02:26:14.291" v="1461" actId="478"/>
          <ac:spMkLst>
            <pc:docMk/>
            <pc:sldMk cId="273495494" sldId="312"/>
            <ac:spMk id="2" creationId="{96FAA5B5-03D6-1FC4-FBCC-613D809E2ADC}"/>
          </ac:spMkLst>
        </pc:spChg>
        <pc:spChg chg="add mod">
          <ac:chgData name="Willie Glaster" userId="2eb81b66ba85e875" providerId="LiveId" clId="{396C4D28-46F6-4724-A435-6EFABF04E34E}" dt="2025-11-08T02:46:59.633" v="1512" actId="1076"/>
          <ac:spMkLst>
            <pc:docMk/>
            <pc:sldMk cId="273495494" sldId="312"/>
            <ac:spMk id="5" creationId="{2970F690-3DCC-6F32-862D-5F3DFE04F273}"/>
          </ac:spMkLst>
        </pc:spChg>
        <pc:spChg chg="add del">
          <ac:chgData name="Willie Glaster" userId="2eb81b66ba85e875" providerId="LiveId" clId="{396C4D28-46F6-4724-A435-6EFABF04E34E}" dt="2025-11-08T02:35:10.755" v="1469" actId="26606"/>
          <ac:spMkLst>
            <pc:docMk/>
            <pc:sldMk cId="273495494" sldId="312"/>
            <ac:spMk id="9" creationId="{DEB4B82D-A989-40D8-A457-F1D9C0345509}"/>
          </ac:spMkLst>
        </pc:spChg>
        <pc:spChg chg="add del">
          <ac:chgData name="Willie Glaster" userId="2eb81b66ba85e875" providerId="LiveId" clId="{396C4D28-46F6-4724-A435-6EFABF04E34E}" dt="2025-11-08T02:35:10.755" v="1469" actId="26606"/>
          <ac:spMkLst>
            <pc:docMk/>
            <pc:sldMk cId="273495494" sldId="312"/>
            <ac:spMk id="22" creationId="{23E3CED3-8830-45C9-8D6C-F4ECADD4F114}"/>
          </ac:spMkLst>
        </pc:spChg>
        <pc:spChg chg="add del">
          <ac:chgData name="Willie Glaster" userId="2eb81b66ba85e875" providerId="LiveId" clId="{396C4D28-46F6-4724-A435-6EFABF04E34E}" dt="2025-11-08T02:35:10.755" v="1469" actId="26606"/>
          <ac:spMkLst>
            <pc:docMk/>
            <pc:sldMk cId="273495494" sldId="312"/>
            <ac:spMk id="24" creationId="{66F2D62A-C66C-42DF-8C05-99B0B1A8BED0}"/>
          </ac:spMkLst>
        </pc:spChg>
        <pc:grpChg chg="add del">
          <ac:chgData name="Willie Glaster" userId="2eb81b66ba85e875" providerId="LiveId" clId="{396C4D28-46F6-4724-A435-6EFABF04E34E}" dt="2025-11-08T02:35:10.755" v="1469" actId="26606"/>
          <ac:grpSpMkLst>
            <pc:docMk/>
            <pc:sldMk cId="273495494" sldId="312"/>
            <ac:grpSpMk id="13" creationId="{67034349-EB95-4DEC-941A-A5BEB23CCC1B}"/>
          </ac:grpSpMkLst>
        </pc:grpChg>
        <pc:picChg chg="add mod">
          <ac:chgData name="Willie Glaster" userId="2eb81b66ba85e875" providerId="LiveId" clId="{396C4D28-46F6-4724-A435-6EFABF04E34E}" dt="2025-11-08T02:35:10.755" v="1469" actId="26606"/>
          <ac:picMkLst>
            <pc:docMk/>
            <pc:sldMk cId="273495494" sldId="312"/>
            <ac:picMk id="4" creationId="{8502D79B-CD2D-C1E7-609C-D086E32F3A25}"/>
          </ac:picMkLst>
        </pc:picChg>
        <pc:picChg chg="add del">
          <ac:chgData name="Willie Glaster" userId="2eb81b66ba85e875" providerId="LiveId" clId="{396C4D28-46F6-4724-A435-6EFABF04E34E}" dt="2025-11-08T02:35:10.755" v="1469" actId="26606"/>
          <ac:picMkLst>
            <pc:docMk/>
            <pc:sldMk cId="273495494" sldId="312"/>
            <ac:picMk id="11" creationId="{14E99EC7-4ECA-46FD-A4EE-C28A8AC67373}"/>
          </ac:picMkLst>
        </pc:picChg>
      </pc:sldChg>
      <pc:sldChg chg="addSp modSp new mod ord">
        <pc:chgData name="Willie Glaster" userId="2eb81b66ba85e875" providerId="LiveId" clId="{396C4D28-46F6-4724-A435-6EFABF04E34E}" dt="2025-11-08T01:36:52.745" v="1452"/>
        <pc:sldMkLst>
          <pc:docMk/>
          <pc:sldMk cId="2957233010" sldId="313"/>
        </pc:sldMkLst>
        <pc:picChg chg="add mod">
          <ac:chgData name="Willie Glaster" userId="2eb81b66ba85e875" providerId="LiveId" clId="{396C4D28-46F6-4724-A435-6EFABF04E34E}" dt="2025-11-08T01:28:27.173" v="1442" actId="1440"/>
          <ac:picMkLst>
            <pc:docMk/>
            <pc:sldMk cId="2957233010" sldId="313"/>
            <ac:picMk id="3" creationId="{9FD4E1C9-F2BA-EA67-7093-735D96578341}"/>
          </ac:picMkLst>
        </pc:picChg>
      </pc:sldChg>
      <pc:sldChg chg="add del">
        <pc:chgData name="Willie Glaster" userId="2eb81b66ba85e875" providerId="LiveId" clId="{396C4D28-46F6-4724-A435-6EFABF04E34E}" dt="2025-11-08T02:25:20.765" v="1455" actId="2890"/>
        <pc:sldMkLst>
          <pc:docMk/>
          <pc:sldMk cId="2760974986" sldId="314"/>
        </pc:sldMkLst>
      </pc:sldChg>
      <pc:sldChg chg="delSp new del mod">
        <pc:chgData name="Willie Glaster" userId="2eb81b66ba85e875" providerId="LiveId" clId="{396C4D28-46F6-4724-A435-6EFABF04E34E}" dt="2025-11-08T02:26:01.240" v="1459" actId="2696"/>
        <pc:sldMkLst>
          <pc:docMk/>
          <pc:sldMk cId="3370680489" sldId="314"/>
        </pc:sldMkLst>
        <pc:spChg chg="del">
          <ac:chgData name="Willie Glaster" userId="2eb81b66ba85e875" providerId="LiveId" clId="{396C4D28-46F6-4724-A435-6EFABF04E34E}" dt="2025-11-08T02:25:36.464" v="1457" actId="478"/>
          <ac:spMkLst>
            <pc:docMk/>
            <pc:sldMk cId="3370680489" sldId="314"/>
            <ac:spMk id="2" creationId="{E19AE5CC-BDB0-61B0-F585-587ACBA395AF}"/>
          </ac:spMkLst>
        </pc:spChg>
        <pc:spChg chg="del">
          <ac:chgData name="Willie Glaster" userId="2eb81b66ba85e875" providerId="LiveId" clId="{396C4D28-46F6-4724-A435-6EFABF04E34E}" dt="2025-11-08T02:25:45.736" v="1458" actId="478"/>
          <ac:spMkLst>
            <pc:docMk/>
            <pc:sldMk cId="3370680489" sldId="314"/>
            <ac:spMk id="3" creationId="{0646AED0-0AEB-1200-3816-A5E817D0186F}"/>
          </ac:spMkLst>
        </pc:spChg>
      </pc:sldChg>
      <pc:sldChg chg="add">
        <pc:chgData name="Willie Glaster" userId="2eb81b66ba85e875" providerId="LiveId" clId="{396C4D28-46F6-4724-A435-6EFABF04E34E}" dt="2025-11-08T02:26:06.656" v="1460" actId="2890"/>
        <pc:sldMkLst>
          <pc:docMk/>
          <pc:sldMk cId="3717744086" sldId="314"/>
        </pc:sldMkLst>
      </pc:sldChg>
      <pc:sldChg chg="addSp modSp new del mod">
        <pc:chgData name="Willie Glaster" userId="2eb81b66ba85e875" providerId="LiveId" clId="{396C4D28-46F6-4724-A435-6EFABF04E34E}" dt="2025-11-08T02:53:04.893" v="1517" actId="680"/>
        <pc:sldMkLst>
          <pc:docMk/>
          <pc:sldMk cId="1633248768" sldId="315"/>
        </pc:sldMkLst>
        <pc:picChg chg="add mod">
          <ac:chgData name="Willie Glaster" userId="2eb81b66ba85e875" providerId="LiveId" clId="{396C4D28-46F6-4724-A435-6EFABF04E34E}" dt="2025-11-08T02:53:02.475" v="1516" actId="14100"/>
          <ac:picMkLst>
            <pc:docMk/>
            <pc:sldMk cId="1633248768" sldId="315"/>
            <ac:picMk id="2" creationId="{00DC2F2B-E685-3CAB-CFAB-06EAF116E926}"/>
          </ac:picMkLst>
        </pc:picChg>
      </pc:sldChg>
      <pc:sldChg chg="addSp modSp new mod ord">
        <pc:chgData name="Willie Glaster" userId="2eb81b66ba85e875" providerId="LiveId" clId="{396C4D28-46F6-4724-A435-6EFABF04E34E}" dt="2025-11-08T02:58:08.037" v="1544"/>
        <pc:sldMkLst>
          <pc:docMk/>
          <pc:sldMk cId="2790806374" sldId="315"/>
        </pc:sldMkLst>
        <pc:spChg chg="add mod">
          <ac:chgData name="Willie Glaster" userId="2eb81b66ba85e875" providerId="LiveId" clId="{396C4D28-46F6-4724-A435-6EFABF04E34E}" dt="2025-11-08T02:56:34.633" v="1540" actId="14100"/>
          <ac:spMkLst>
            <pc:docMk/>
            <pc:sldMk cId="2790806374" sldId="315"/>
            <ac:spMk id="3" creationId="{2B1573D2-68E8-52DA-A264-61F3A0B5046F}"/>
          </ac:spMkLst>
        </pc:spChg>
        <pc:picChg chg="add mod">
          <ac:chgData name="Willie Glaster" userId="2eb81b66ba85e875" providerId="LiveId" clId="{396C4D28-46F6-4724-A435-6EFABF04E34E}" dt="2025-11-08T02:57:11.714" v="1542" actId="1076"/>
          <ac:picMkLst>
            <pc:docMk/>
            <pc:sldMk cId="2790806374" sldId="315"/>
            <ac:picMk id="4" creationId="{F9B9287C-CA01-CED2-26DF-DE16F8A381D0}"/>
          </ac:picMkLst>
        </pc:picChg>
      </pc:sldChg>
      <pc:sldChg chg="new del">
        <pc:chgData name="Willie Glaster" userId="2eb81b66ba85e875" providerId="LiveId" clId="{396C4D28-46F6-4724-A435-6EFABF04E34E}" dt="2025-11-08T02:53:16.914" v="1519" actId="680"/>
        <pc:sldMkLst>
          <pc:docMk/>
          <pc:sldMk cId="4100762006" sldId="315"/>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11/7/2025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11/7/2025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Rp8b0_nc6IQ" TargetMode="Externa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psychologytoday.com/intl/basics/gender" TargetMode="External"/><Relationship Id="rId2" Type="http://schemas.openxmlformats.org/officeDocument/2006/relationships/hyperlink" Target="https://www.psychologytoday.com/intl/blog/experimentations/201802/when-is-porn-use-problem" TargetMode="Externa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www.psychologytoday.com/intl/basics/attachment" TargetMode="External"/><Relationship Id="rId4" Type="http://schemas.openxmlformats.org/officeDocument/2006/relationships/hyperlink" Target="https://www.psychologytoday.com/intl/basics/bia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s://www.psychologytoday.com/intl/basics/religion"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0F278FE-AE1A-45D8-A9D6-B5A01C81CD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6" name="Rectangle 25">
              <a:extLst>
                <a:ext uri="{FF2B5EF4-FFF2-40B4-BE49-F238E27FC236}">
                  <a16:creationId xmlns:a16="http://schemas.microsoft.com/office/drawing/2014/main" id="{E16A24CB-E483-468A-BB8C-FE78DC2A3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D99DFDEA-32EA-4DB5-93EE-FBCB70FAD79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8" name="Picture 27">
                <a:extLst>
                  <a:ext uri="{FF2B5EF4-FFF2-40B4-BE49-F238E27FC236}">
                    <a16:creationId xmlns:a16="http://schemas.microsoft.com/office/drawing/2014/main" id="{9A003295-2B7A-4FA2-B6A6-44366990FC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FAFF0853-12E6-46C1-998C-7BBFF4BAF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 name="Picture 29">
                <a:extLst>
                  <a:ext uri="{FF2B5EF4-FFF2-40B4-BE49-F238E27FC236}">
                    <a16:creationId xmlns:a16="http://schemas.microsoft.com/office/drawing/2014/main" id="{E2969EC8-5CE7-4CEA-B3CB-8007FC9BF2F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31" name="Picture 30">
                <a:extLst>
                  <a:ext uri="{FF2B5EF4-FFF2-40B4-BE49-F238E27FC236}">
                    <a16:creationId xmlns:a16="http://schemas.microsoft.com/office/drawing/2014/main" id="{0A30184E-E481-4BCB-83D5-389D4146747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5" name="Text Box 2">
            <a:extLst>
              <a:ext uri="{FF2B5EF4-FFF2-40B4-BE49-F238E27FC236}">
                <a16:creationId xmlns:a16="http://schemas.microsoft.com/office/drawing/2014/main" id="{DCCD31C6-0F0B-4EB3-A399-05B4CB0CA82E}"/>
              </a:ext>
            </a:extLst>
          </p:cNvPr>
          <p:cNvSpPr txBox="1">
            <a:spLocks noGrp="1" noChangeArrowheads="1"/>
          </p:cNvSpPr>
          <p:nvPr>
            <p:ph type="ctrTitle"/>
          </p:nvPr>
        </p:nvSpPr>
        <p:spPr bwMode="auto">
          <a:xfrm>
            <a:off x="5932394" y="974533"/>
            <a:ext cx="5654110" cy="2578041"/>
          </a:xfrm>
          <a:prstGeom prst="rect">
            <a:avLst/>
          </a:prstGeom>
        </p:spPr>
        <p:txBody>
          <a:bodyPr rot="0" vert="horz" lIns="91440" tIns="45720" rIns="91440" bIns="45720" anchorCtr="0">
            <a:noAutofit/>
          </a:bodyPr>
          <a:lstStyle/>
          <a:p>
            <a:pPr marL="0" marR="0" lvl="0" indent="0" defTabSz="914400" eaLnBrk="1" fontAlgn="auto" latinLnBrk="0" hangingPunct="1">
              <a:spcBef>
                <a:spcPts val="0"/>
              </a:spcBef>
              <a:spcAft>
                <a:spcPts val="1000"/>
              </a:spcAft>
              <a:buClrTx/>
              <a:buSzTx/>
              <a:buFontTx/>
              <a:buNone/>
              <a:tabLst/>
              <a:defRPr/>
            </a:pPr>
            <a:r>
              <a:rPr kumimoji="0" lang="en-US" sz="6600" b="1" i="0" u="none" strike="noStrike" kern="0" cap="none" spc="0" normalizeH="0" baseline="0" noProof="0" dirty="0">
                <a:ln w="6604" cap="flat" cmpd="sng" algn="ctr">
                  <a:solidFill>
                    <a:srgbClr val="C0504D"/>
                  </a:solidFill>
                  <a:prstDash val="solid"/>
                  <a:round/>
                </a:ln>
                <a:effectLst>
                  <a:outerShdw dist="38100" dir="2700000" algn="tl">
                    <a:srgbClr val="C0504D"/>
                  </a:outerShdw>
                </a:effectLst>
                <a:uLnTx/>
                <a:uFillTx/>
                <a:latin typeface="Vladimir Script" panose="03050402040407070305" pitchFamily="66" charset="0"/>
                <a:ea typeface="Calibri" panose="020F0502020204030204" pitchFamily="34" charset="0"/>
                <a:cs typeface="Times New Roman" panose="02020603050405020304" pitchFamily="18" charset="0"/>
              </a:rPr>
              <a:t>W</a:t>
            </a:r>
            <a:r>
              <a:rPr kumimoji="0" lang="en-US" sz="6600" b="1" i="0" u="none" strike="noStrike" kern="0" cap="none" spc="0" normalizeH="0" baseline="0" noProof="0" dirty="0">
                <a:ln w="6604" cap="flat" cmpd="sng" algn="ctr">
                  <a:solidFill>
                    <a:srgbClr val="C0504D"/>
                  </a:solidFill>
                  <a:prstDash val="solid"/>
                  <a:round/>
                </a:ln>
                <a:effectLst>
                  <a:outerShdw dist="38100" dir="2700000" algn="tl">
                    <a:srgbClr val="C0504D"/>
                  </a:outerShdw>
                </a:effectLst>
                <a:uLnTx/>
                <a:uFillTx/>
                <a:latin typeface="Mongolian Baiti" panose="03000500000000000000" pitchFamily="66" charset="0"/>
                <a:ea typeface="Calibri" panose="020F0502020204030204" pitchFamily="34" charset="0"/>
                <a:cs typeface="Times New Roman" panose="02020603050405020304" pitchFamily="18" charset="0"/>
              </a:rPr>
              <a:t>hat is a </a:t>
            </a:r>
            <a:r>
              <a:rPr kumimoji="0" lang="en-US" sz="6600" b="1" i="0" strike="noStrike" kern="0" cap="none" spc="0" normalizeH="0" baseline="0" noProof="0" dirty="0">
                <a:ln w="6604" cap="flat" cmpd="sng" algn="ctr">
                  <a:solidFill>
                    <a:srgbClr val="C0504D"/>
                  </a:solidFill>
                  <a:prstDash val="solid"/>
                  <a:round/>
                </a:ln>
                <a:effectLst>
                  <a:outerShdw dist="38100" dir="2700000" algn="tl">
                    <a:srgbClr val="C0504D"/>
                  </a:outerShdw>
                </a:effectLst>
                <a:uLnTx/>
                <a:uFillTx/>
                <a:latin typeface="Mongolian Baiti" panose="03000500000000000000" pitchFamily="66" charset="0"/>
                <a:ea typeface="Calibri" panose="020F0502020204030204" pitchFamily="34" charset="0"/>
                <a:cs typeface="Times New Roman" panose="02020603050405020304" pitchFamily="18" charset="0"/>
              </a:rPr>
              <a:t>good</a:t>
            </a:r>
            <a:r>
              <a:rPr kumimoji="0" lang="en-US" sz="6600" b="1" i="0" u="none" strike="noStrike" kern="0" cap="none" spc="0" normalizeH="0" baseline="0" noProof="0" dirty="0">
                <a:ln w="6604" cap="flat" cmpd="sng" algn="ctr">
                  <a:solidFill>
                    <a:srgbClr val="C0504D"/>
                  </a:solidFill>
                  <a:prstDash val="solid"/>
                  <a:round/>
                </a:ln>
                <a:effectLst>
                  <a:outerShdw dist="38100" dir="2700000" algn="tl">
                    <a:srgbClr val="C0504D"/>
                  </a:outerShdw>
                </a:effectLst>
                <a:uLnTx/>
                <a:uFillTx/>
                <a:latin typeface="Mongolian Baiti" panose="03000500000000000000" pitchFamily="66" charset="0"/>
                <a:ea typeface="Calibri" panose="020F0502020204030204" pitchFamily="34" charset="0"/>
                <a:cs typeface="Times New Roman" panose="02020603050405020304" pitchFamily="18" charset="0"/>
              </a:rPr>
              <a:t> man</a:t>
            </a:r>
            <a:r>
              <a:rPr kumimoji="0" lang="en-US" sz="6600" b="1" i="0" u="none" strike="noStrike" kern="0" cap="none" spc="0" normalizeH="0" baseline="0" noProof="0" dirty="0">
                <a:ln w="6604" cap="flat" cmpd="sng" algn="ctr">
                  <a:solidFill>
                    <a:srgbClr val="C0504D"/>
                  </a:solidFill>
                  <a:prstDash val="solid"/>
                  <a:round/>
                </a:ln>
                <a:effectLst>
                  <a:outerShdw dist="38100" dir="2700000" algn="tl">
                    <a:srgbClr val="C0504D"/>
                  </a:outerShdw>
                </a:effectLst>
                <a:uLnTx/>
                <a:uFillTx/>
                <a:latin typeface="Book Antiqua" panose="02040602050305030304" pitchFamily="18" charset="0"/>
                <a:ea typeface="Calibri" panose="020F0502020204030204" pitchFamily="34" charset="0"/>
                <a:cs typeface="Times New Roman" panose="02020603050405020304" pitchFamily="18" charset="0"/>
              </a:rPr>
              <a:t>?</a:t>
            </a:r>
            <a:endParaRPr kumimoji="0" lang="en-US" sz="6600"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B7E05AD0-64E2-40E5-8FF1-A83376B718BA}"/>
              </a:ext>
            </a:extLst>
          </p:cNvPr>
          <p:cNvSpPr>
            <a:spLocks noGrp="1"/>
          </p:cNvSpPr>
          <p:nvPr>
            <p:ph type="subTitle" idx="1"/>
          </p:nvPr>
        </p:nvSpPr>
        <p:spPr>
          <a:xfrm>
            <a:off x="6611644" y="4929360"/>
            <a:ext cx="4620306" cy="954107"/>
          </a:xfrm>
        </p:spPr>
        <p:txBody>
          <a:bodyPr>
            <a:normAutofit/>
          </a:bodyPr>
          <a:lstStyle/>
          <a:p>
            <a:r>
              <a:rPr lang="en-US" sz="2000" i="1" dirty="0">
                <a:effectLst>
                  <a:outerShdw blurRad="50800" dist="38100" dir="5400000" algn="t" rotWithShape="0">
                    <a:prstClr val="black">
                      <a:alpha val="40000"/>
                    </a:prstClr>
                  </a:outerShdw>
                </a:effectLst>
              </a:rPr>
              <a:t>A former Round Table Discussion on</a:t>
            </a:r>
          </a:p>
          <a:p>
            <a:r>
              <a:rPr lang="en-US" sz="2000" b="1" i="1" dirty="0">
                <a:solidFill>
                  <a:srgbClr val="002060"/>
                </a:solidFill>
              </a:rPr>
              <a:t>June 20, 2019</a:t>
            </a:r>
          </a:p>
        </p:txBody>
      </p:sp>
      <p:sp>
        <p:nvSpPr>
          <p:cNvPr id="33" name="Rectangle 32">
            <a:extLst>
              <a:ext uri="{FF2B5EF4-FFF2-40B4-BE49-F238E27FC236}">
                <a16:creationId xmlns:a16="http://schemas.microsoft.com/office/drawing/2014/main" id="{C9B02B8F-8006-4C1A-8725-26A939B47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138" y="1093804"/>
            <a:ext cx="1560208" cy="1500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1A5387FD-BD80-4D20-97D6-03AED28D3F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25048" y="3522131"/>
            <a:ext cx="3017520"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34CF289-C277-4105-90F1-2BE102233017}"/>
              </a:ext>
            </a:extLst>
          </p:cNvPr>
          <p:cNvPicPr>
            <a:picLocks noChangeAspect="1"/>
          </p:cNvPicPr>
          <p:nvPr/>
        </p:nvPicPr>
        <p:blipFill rotWithShape="1">
          <a:blip r:embed="rId5"/>
          <a:srcRect l="22699" r="2736" b="-1"/>
          <a:stretch/>
        </p:blipFill>
        <p:spPr>
          <a:xfrm>
            <a:off x="960050" y="2867420"/>
            <a:ext cx="4620306" cy="3107582"/>
          </a:xfrm>
          <a:prstGeom prst="rect">
            <a:avLst/>
          </a:prstGeom>
        </p:spPr>
      </p:pic>
      <p:sp>
        <p:nvSpPr>
          <p:cNvPr id="2" name="TextBox 1">
            <a:extLst>
              <a:ext uri="{FF2B5EF4-FFF2-40B4-BE49-F238E27FC236}">
                <a16:creationId xmlns:a16="http://schemas.microsoft.com/office/drawing/2014/main" id="{B9A83FE9-9346-44DB-F4F4-F30B95C6F27F}"/>
              </a:ext>
            </a:extLst>
          </p:cNvPr>
          <p:cNvSpPr txBox="1"/>
          <p:nvPr/>
        </p:nvSpPr>
        <p:spPr>
          <a:xfrm>
            <a:off x="6611644" y="3805881"/>
            <a:ext cx="4620306" cy="984885"/>
          </a:xfrm>
          <a:prstGeom prst="rect">
            <a:avLst/>
          </a:prstGeom>
          <a:noFill/>
        </p:spPr>
        <p:txBody>
          <a:bodyPr wrap="square" rtlCol="0">
            <a:spAutoFit/>
          </a:bodyPr>
          <a:lstStyle/>
          <a:p>
            <a:pPr algn="ctr"/>
            <a:r>
              <a:rPr lang="en-US" sz="3000" b="1" dirty="0"/>
              <a:t>Rev. Willie Glaster</a:t>
            </a:r>
          </a:p>
          <a:p>
            <a:pPr algn="ctr"/>
            <a:r>
              <a:rPr lang="en-US" sz="2800" b="1" dirty="0"/>
              <a:t>November 8, 2025</a:t>
            </a:r>
          </a:p>
        </p:txBody>
      </p:sp>
    </p:spTree>
    <p:extLst>
      <p:ext uri="{BB962C8B-B14F-4D97-AF65-F5344CB8AC3E}">
        <p14:creationId xmlns:p14="http://schemas.microsoft.com/office/powerpoint/2010/main" val="14948590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520A79-A51D-4DE7-B29B-EE1791767F4F}"/>
              </a:ext>
            </a:extLst>
          </p:cNvPr>
          <p:cNvPicPr>
            <a:picLocks noChangeAspect="1"/>
          </p:cNvPicPr>
          <p:nvPr/>
        </p:nvPicPr>
        <p:blipFill>
          <a:blip r:embed="rId2"/>
          <a:stretch>
            <a:fillRect/>
          </a:stretch>
        </p:blipFill>
        <p:spPr>
          <a:xfrm>
            <a:off x="2877677" y="1632030"/>
            <a:ext cx="7343775" cy="3042045"/>
          </a:xfrm>
          <a:prstGeom prst="rect">
            <a:avLst/>
          </a:prstGeom>
        </p:spPr>
      </p:pic>
      <p:pic>
        <p:nvPicPr>
          <p:cNvPr id="3" name="Picture 2">
            <a:extLst>
              <a:ext uri="{FF2B5EF4-FFF2-40B4-BE49-F238E27FC236}">
                <a16:creationId xmlns:a16="http://schemas.microsoft.com/office/drawing/2014/main" id="{7EE3E322-6199-40B3-8490-DEE99358C9CD}"/>
              </a:ext>
            </a:extLst>
          </p:cNvPr>
          <p:cNvPicPr>
            <a:picLocks noChangeAspect="1"/>
          </p:cNvPicPr>
          <p:nvPr/>
        </p:nvPicPr>
        <p:blipFill>
          <a:blip r:embed="rId3"/>
          <a:stretch>
            <a:fillRect/>
          </a:stretch>
        </p:blipFill>
        <p:spPr>
          <a:xfrm>
            <a:off x="646348" y="2452885"/>
            <a:ext cx="2231329" cy="493819"/>
          </a:xfrm>
          <a:prstGeom prst="rect">
            <a:avLst/>
          </a:prstGeom>
        </p:spPr>
      </p:pic>
    </p:spTree>
    <p:extLst>
      <p:ext uri="{BB962C8B-B14F-4D97-AF65-F5344CB8AC3E}">
        <p14:creationId xmlns:p14="http://schemas.microsoft.com/office/powerpoint/2010/main" val="913497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B49DAB-35FA-4423-8BE2-91A69919F2C5}"/>
              </a:ext>
            </a:extLst>
          </p:cNvPr>
          <p:cNvPicPr>
            <a:picLocks noChangeAspect="1"/>
          </p:cNvPicPr>
          <p:nvPr/>
        </p:nvPicPr>
        <p:blipFill>
          <a:blip r:embed="rId2"/>
          <a:stretch>
            <a:fillRect/>
          </a:stretch>
        </p:blipFill>
        <p:spPr>
          <a:xfrm>
            <a:off x="4433103" y="721766"/>
            <a:ext cx="6724891" cy="5251903"/>
          </a:xfrm>
          <a:prstGeom prst="rect">
            <a:avLst/>
          </a:prstGeom>
        </p:spPr>
      </p:pic>
      <p:pic>
        <p:nvPicPr>
          <p:cNvPr id="3" name="Picture 2">
            <a:extLst>
              <a:ext uri="{FF2B5EF4-FFF2-40B4-BE49-F238E27FC236}">
                <a16:creationId xmlns:a16="http://schemas.microsoft.com/office/drawing/2014/main" id="{27F34B2D-A505-4B83-B9C6-5A7CAA86887D}"/>
              </a:ext>
            </a:extLst>
          </p:cNvPr>
          <p:cNvPicPr>
            <a:picLocks noChangeAspect="1"/>
          </p:cNvPicPr>
          <p:nvPr/>
        </p:nvPicPr>
        <p:blipFill>
          <a:blip r:embed="rId3"/>
          <a:stretch>
            <a:fillRect/>
          </a:stretch>
        </p:blipFill>
        <p:spPr>
          <a:xfrm>
            <a:off x="1130976" y="1661792"/>
            <a:ext cx="2496784" cy="3963504"/>
          </a:xfrm>
          <a:prstGeom prst="rect">
            <a:avLst/>
          </a:prstGeom>
        </p:spPr>
      </p:pic>
    </p:spTree>
    <p:extLst>
      <p:ext uri="{BB962C8B-B14F-4D97-AF65-F5344CB8AC3E}">
        <p14:creationId xmlns:p14="http://schemas.microsoft.com/office/powerpoint/2010/main" val="347834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8A1CB-995C-D6B0-2439-98DDEB23FC2C}"/>
              </a:ext>
            </a:extLst>
          </p:cNvPr>
          <p:cNvSpPr>
            <a:spLocks noGrp="1"/>
          </p:cNvSpPr>
          <p:nvPr>
            <p:ph type="title"/>
          </p:nvPr>
        </p:nvSpPr>
        <p:spPr>
          <a:xfrm>
            <a:off x="1295402" y="982132"/>
            <a:ext cx="9601196" cy="834311"/>
          </a:xfrm>
        </p:spPr>
        <p:txBody>
          <a:bodyPr>
            <a:normAutofit/>
          </a:bodyPr>
          <a:lstStyle/>
          <a:p>
            <a:r>
              <a:rPr lang="en-US" sz="2400" dirty="0"/>
              <a:t>Scott Galloway is a </a:t>
            </a:r>
            <a:r>
              <a:rPr lang="en-US" sz="2400" b="1" dirty="0"/>
              <a:t>Professor of Marketing at NYU’s Stern School of Business </a:t>
            </a:r>
          </a:p>
        </p:txBody>
      </p:sp>
      <p:pic>
        <p:nvPicPr>
          <p:cNvPr id="5" name="Picture 4">
            <a:extLst>
              <a:ext uri="{FF2B5EF4-FFF2-40B4-BE49-F238E27FC236}">
                <a16:creationId xmlns:a16="http://schemas.microsoft.com/office/drawing/2014/main" id="{93B7071E-8ACC-1182-1562-AF8C9EFA1B77}"/>
              </a:ext>
            </a:extLst>
          </p:cNvPr>
          <p:cNvPicPr>
            <a:picLocks noChangeAspect="1"/>
          </p:cNvPicPr>
          <p:nvPr/>
        </p:nvPicPr>
        <p:blipFill>
          <a:blip r:embed="rId2"/>
          <a:stretch>
            <a:fillRect/>
          </a:stretch>
        </p:blipFill>
        <p:spPr>
          <a:xfrm>
            <a:off x="988542" y="1816443"/>
            <a:ext cx="3475798" cy="4312507"/>
          </a:xfrm>
          <a:prstGeom prst="rect">
            <a:avLst/>
          </a:prstGeom>
        </p:spPr>
      </p:pic>
      <p:pic>
        <p:nvPicPr>
          <p:cNvPr id="7" name="Picture 6">
            <a:extLst>
              <a:ext uri="{FF2B5EF4-FFF2-40B4-BE49-F238E27FC236}">
                <a16:creationId xmlns:a16="http://schemas.microsoft.com/office/drawing/2014/main" id="{9C1FA28B-CB8A-9777-BACA-EE6B7355158E}"/>
              </a:ext>
            </a:extLst>
          </p:cNvPr>
          <p:cNvPicPr>
            <a:picLocks noChangeAspect="1"/>
          </p:cNvPicPr>
          <p:nvPr/>
        </p:nvPicPr>
        <p:blipFill>
          <a:blip r:embed="rId3"/>
          <a:stretch>
            <a:fillRect/>
          </a:stretch>
        </p:blipFill>
        <p:spPr>
          <a:xfrm>
            <a:off x="4464340" y="1816443"/>
            <a:ext cx="6959108" cy="4201286"/>
          </a:xfrm>
          <a:prstGeom prst="rect">
            <a:avLst/>
          </a:prstGeom>
        </p:spPr>
      </p:pic>
    </p:spTree>
    <p:extLst>
      <p:ext uri="{BB962C8B-B14F-4D97-AF65-F5344CB8AC3E}">
        <p14:creationId xmlns:p14="http://schemas.microsoft.com/office/powerpoint/2010/main" val="1298445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C2948-865D-206F-C602-B8FE3AEE4B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E48E4E1-D136-04ED-04BF-A2AE9CAE9C2E}"/>
              </a:ext>
            </a:extLst>
          </p:cNvPr>
          <p:cNvSpPr txBox="1"/>
          <p:nvPr/>
        </p:nvSpPr>
        <p:spPr>
          <a:xfrm>
            <a:off x="815547" y="1469591"/>
            <a:ext cx="10787448" cy="3416320"/>
          </a:xfrm>
          <a:prstGeom prst="rect">
            <a:avLst/>
          </a:prstGeom>
          <a:noFill/>
        </p:spPr>
        <p:txBody>
          <a:bodyPr wrap="square">
            <a:spAutoFit/>
          </a:bodyPr>
          <a:lstStyle/>
          <a:p>
            <a:pPr algn="ctr"/>
            <a:r>
              <a:rPr lang="en-US" sz="2400" b="1" i="1" dirty="0"/>
              <a:t>Themes from the book Notes on Being a Man</a:t>
            </a:r>
          </a:p>
          <a:p>
            <a:endParaRPr lang="en-US" sz="2400" dirty="0"/>
          </a:p>
          <a:p>
            <a:r>
              <a:rPr lang="en-US" sz="2400" dirty="0"/>
              <a:t>Boys are not graduating from high school at an alarming rate. One in seven men reports having no friends, and men account for three of every four deaths of despair in America.</a:t>
            </a:r>
          </a:p>
          <a:p>
            <a:endParaRPr lang="en-US" sz="2400" dirty="0"/>
          </a:p>
          <a:p>
            <a:r>
              <a:rPr lang="en-US" sz="2400" dirty="0"/>
              <a:t>Even worse, the lack of attention to these problems has created a vacuum filled by voices espousing misogyny, the demonization of others, and a toxic vision of masculinity.</a:t>
            </a:r>
          </a:p>
          <a:p>
            <a:endParaRPr lang="en-US" sz="2400" dirty="0"/>
          </a:p>
          <a:p>
            <a:r>
              <a:rPr lang="en-US" sz="2400" dirty="0"/>
              <a:t>There is nothing more dangerous than a lonely, broke young man.</a:t>
            </a:r>
          </a:p>
        </p:txBody>
      </p:sp>
    </p:spTree>
    <p:extLst>
      <p:ext uri="{BB962C8B-B14F-4D97-AF65-F5344CB8AC3E}">
        <p14:creationId xmlns:p14="http://schemas.microsoft.com/office/powerpoint/2010/main" val="3679479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551823-D060-496F-8D15-1072997F6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1BDC95-9380-4966-9241-C0F3F62B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 y="511968"/>
            <a:ext cx="11220450" cy="58840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555BD6-C89B-4F2E-8FC8-21AF24E95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71208"/>
            <a:ext cx="10937716" cy="5551283"/>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3DB84EDE-EE4C-4E69-8BB0-C8E0CFEEC0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5" name="Rounded Rectangle 21">
              <a:extLst>
                <a:ext uri="{FF2B5EF4-FFF2-40B4-BE49-F238E27FC236}">
                  <a16:creationId xmlns:a16="http://schemas.microsoft.com/office/drawing/2014/main" id="{F3C107A9-C3E1-4099-ABCB-755EEF648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a:extLst>
                <a:ext uri="{FF2B5EF4-FFF2-40B4-BE49-F238E27FC236}">
                  <a16:creationId xmlns:a16="http://schemas.microsoft.com/office/drawing/2014/main" id="{934B7F6D-B60A-4983-B3BC-7997CB70BB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7" name="Rounded Rectangle 27">
              <a:extLst>
                <a:ext uri="{FF2B5EF4-FFF2-40B4-BE49-F238E27FC236}">
                  <a16:creationId xmlns:a16="http://schemas.microsoft.com/office/drawing/2014/main" id="{C7BF12CA-CD41-454F-A36E-952A22332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8" name="Picture 17">
              <a:extLst>
                <a:ext uri="{FF2B5EF4-FFF2-40B4-BE49-F238E27FC236}">
                  <a16:creationId xmlns:a16="http://schemas.microsoft.com/office/drawing/2014/main" id="{D8351E39-8B6F-49F6-B117-927C58EEB0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2" name="Picture 1">
            <a:extLst>
              <a:ext uri="{FF2B5EF4-FFF2-40B4-BE49-F238E27FC236}">
                <a16:creationId xmlns:a16="http://schemas.microsoft.com/office/drawing/2014/main" id="{2E18BF7F-1F62-2C3B-1933-7FA2571896AC}"/>
              </a:ext>
            </a:extLst>
          </p:cNvPr>
          <p:cNvPicPr>
            <a:picLocks noChangeAspect="1"/>
          </p:cNvPicPr>
          <p:nvPr/>
        </p:nvPicPr>
        <p:blipFill>
          <a:blip r:embed="rId3"/>
          <a:stretch>
            <a:fillRect/>
          </a:stretch>
        </p:blipFill>
        <p:spPr>
          <a:xfrm>
            <a:off x="1988608" y="1149305"/>
            <a:ext cx="2930829" cy="4615479"/>
          </a:xfrm>
          <a:prstGeom prst="rect">
            <a:avLst/>
          </a:prstGeom>
        </p:spPr>
      </p:pic>
      <p:pic>
        <p:nvPicPr>
          <p:cNvPr id="3" name="Picture 2">
            <a:extLst>
              <a:ext uri="{FF2B5EF4-FFF2-40B4-BE49-F238E27FC236}">
                <a16:creationId xmlns:a16="http://schemas.microsoft.com/office/drawing/2014/main" id="{2DE62160-3EC6-0DDF-88BD-89E729CBF102}"/>
              </a:ext>
            </a:extLst>
          </p:cNvPr>
          <p:cNvPicPr>
            <a:picLocks noChangeAspect="1"/>
          </p:cNvPicPr>
          <p:nvPr/>
        </p:nvPicPr>
        <p:blipFill>
          <a:blip r:embed="rId4"/>
          <a:stretch>
            <a:fillRect/>
          </a:stretch>
        </p:blipFill>
        <p:spPr>
          <a:xfrm>
            <a:off x="6431181" y="1496438"/>
            <a:ext cx="4640486" cy="3921212"/>
          </a:xfrm>
          <a:prstGeom prst="rect">
            <a:avLst/>
          </a:prstGeom>
        </p:spPr>
      </p:pic>
      <p:sp>
        <p:nvSpPr>
          <p:cNvPr id="4" name="TextBox 3">
            <a:extLst>
              <a:ext uri="{FF2B5EF4-FFF2-40B4-BE49-F238E27FC236}">
                <a16:creationId xmlns:a16="http://schemas.microsoft.com/office/drawing/2014/main" id="{EEC4F0E1-4C80-4772-3600-6C53A69C8148}"/>
              </a:ext>
            </a:extLst>
          </p:cNvPr>
          <p:cNvSpPr txBox="1"/>
          <p:nvPr/>
        </p:nvSpPr>
        <p:spPr>
          <a:xfrm>
            <a:off x="6726231" y="953560"/>
            <a:ext cx="4050385" cy="369332"/>
          </a:xfrm>
          <a:prstGeom prst="rect">
            <a:avLst/>
          </a:prstGeom>
          <a:noFill/>
        </p:spPr>
        <p:txBody>
          <a:bodyPr wrap="square" rtlCol="0">
            <a:spAutoFit/>
          </a:bodyPr>
          <a:lstStyle/>
          <a:p>
            <a:r>
              <a:rPr lang="en-US" dirty="0"/>
              <a:t>CENTER FOR AMERICAN PROGRESS</a:t>
            </a:r>
          </a:p>
        </p:txBody>
      </p:sp>
    </p:spTree>
    <p:extLst>
      <p:ext uri="{BB962C8B-B14F-4D97-AF65-F5344CB8AC3E}">
        <p14:creationId xmlns:p14="http://schemas.microsoft.com/office/powerpoint/2010/main" val="401247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BB22-F609-846D-F874-76BB6B2256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672CF0-65C9-B64E-68D4-FE7BB535607E}"/>
              </a:ext>
            </a:extLst>
          </p:cNvPr>
          <p:cNvSpPr txBox="1"/>
          <p:nvPr/>
        </p:nvSpPr>
        <p:spPr>
          <a:xfrm>
            <a:off x="827903" y="2828835"/>
            <a:ext cx="10787448" cy="1200329"/>
          </a:xfrm>
          <a:prstGeom prst="rect">
            <a:avLst/>
          </a:prstGeom>
          <a:noFill/>
        </p:spPr>
        <p:txBody>
          <a:bodyPr wrap="square">
            <a:spAutoFit/>
          </a:bodyPr>
          <a:lstStyle/>
          <a:p>
            <a:pPr algn="ctr"/>
            <a:r>
              <a:rPr lang="en-US" sz="3600" b="1" dirty="0">
                <a:solidFill>
                  <a:srgbClr val="FF0000"/>
                </a:solidFill>
              </a:rPr>
              <a:t>Biblical Perspectives on </a:t>
            </a:r>
          </a:p>
          <a:p>
            <a:pPr algn="ctr"/>
            <a:r>
              <a:rPr lang="en-US" sz="3600" b="1" dirty="0">
                <a:solidFill>
                  <a:srgbClr val="FF0000"/>
                </a:solidFill>
              </a:rPr>
              <a:t>How Do I Become A Good Man?</a:t>
            </a:r>
          </a:p>
        </p:txBody>
      </p:sp>
    </p:spTree>
    <p:extLst>
      <p:ext uri="{BB962C8B-B14F-4D97-AF65-F5344CB8AC3E}">
        <p14:creationId xmlns:p14="http://schemas.microsoft.com/office/powerpoint/2010/main" val="4023669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4908A1-DE29-3792-DBAE-C61E8A73CBF9}"/>
              </a:ext>
            </a:extLst>
          </p:cNvPr>
          <p:cNvSpPr txBox="1"/>
          <p:nvPr/>
        </p:nvSpPr>
        <p:spPr>
          <a:xfrm>
            <a:off x="1598141" y="1007761"/>
            <a:ext cx="8995718" cy="523220"/>
          </a:xfrm>
          <a:prstGeom prst="rect">
            <a:avLst/>
          </a:prstGeom>
          <a:noFill/>
        </p:spPr>
        <p:txBody>
          <a:bodyPr wrap="square">
            <a:spAutoFit/>
          </a:bodyPr>
          <a:lstStyle/>
          <a:p>
            <a:r>
              <a:rPr lang="en-US" sz="2800" b="1" dirty="0">
                <a:solidFill>
                  <a:srgbClr val="FF0000"/>
                </a:solidFill>
              </a:rPr>
              <a:t>Biblical Perspectives on How Do I Become A Good Man?</a:t>
            </a:r>
          </a:p>
        </p:txBody>
      </p:sp>
      <p:sp>
        <p:nvSpPr>
          <p:cNvPr id="4" name="TextBox 3">
            <a:extLst>
              <a:ext uri="{FF2B5EF4-FFF2-40B4-BE49-F238E27FC236}">
                <a16:creationId xmlns:a16="http://schemas.microsoft.com/office/drawing/2014/main" id="{95CB4752-A2DB-50F9-044B-33362D5CD091}"/>
              </a:ext>
            </a:extLst>
          </p:cNvPr>
          <p:cNvSpPr txBox="1"/>
          <p:nvPr/>
        </p:nvSpPr>
        <p:spPr>
          <a:xfrm>
            <a:off x="1752600" y="1530981"/>
            <a:ext cx="8686800" cy="4524315"/>
          </a:xfrm>
          <a:prstGeom prst="rect">
            <a:avLst/>
          </a:prstGeom>
          <a:noFill/>
        </p:spPr>
        <p:txBody>
          <a:bodyPr wrap="square" rtlCol="0">
            <a:spAutoFit/>
          </a:bodyPr>
          <a:lstStyle/>
          <a:p>
            <a:r>
              <a:rPr lang="en-US" sz="2400" dirty="0"/>
              <a:t>Psalm 34: 11-14 Good News Bible  A psalm of David</a:t>
            </a:r>
          </a:p>
          <a:p>
            <a:endParaRPr lang="en-US" sz="2400" dirty="0"/>
          </a:p>
          <a:p>
            <a:r>
              <a:rPr lang="en-US" sz="2400" dirty="0"/>
              <a:t>The passage begins by addressing the "children," stating that the author will teach them the fear of the Lord. It then poses a question to those who want a good and long life:</a:t>
            </a:r>
          </a:p>
          <a:p>
            <a:endParaRPr lang="en-US" sz="2400" dirty="0"/>
          </a:p>
          <a:p>
            <a:r>
              <a:rPr lang="en-US" sz="2400" dirty="0"/>
              <a:t>11: Come, my young friends, and listen to me, and I will teach you to honor the LORD.</a:t>
            </a:r>
          </a:p>
          <a:p>
            <a:r>
              <a:rPr lang="en-US" sz="2400" dirty="0"/>
              <a:t>12: </a:t>
            </a:r>
            <a:r>
              <a:rPr lang="en-US" sz="2400" b="1" dirty="0">
                <a:highlight>
                  <a:srgbClr val="FFFF00"/>
                </a:highlight>
              </a:rPr>
              <a:t>Would you like to enjoy life? Do you want long life and happiness?.</a:t>
            </a:r>
          </a:p>
          <a:p>
            <a:r>
              <a:rPr lang="en-US" sz="2400" dirty="0"/>
              <a:t>13: </a:t>
            </a:r>
            <a:r>
              <a:rPr lang="en-US" sz="2400" i="1" dirty="0"/>
              <a:t>Then keep your tongue from speaking evil and your lips from telling lies.</a:t>
            </a:r>
          </a:p>
          <a:p>
            <a:r>
              <a:rPr lang="en-US" sz="2400" dirty="0"/>
              <a:t>14: </a:t>
            </a:r>
            <a:r>
              <a:rPr lang="en-US" sz="2400" i="1" dirty="0"/>
              <a:t>Turn away from evil and do good; strive for peace with all your heart</a:t>
            </a:r>
          </a:p>
        </p:txBody>
      </p:sp>
    </p:spTree>
    <p:extLst>
      <p:ext uri="{BB962C8B-B14F-4D97-AF65-F5344CB8AC3E}">
        <p14:creationId xmlns:p14="http://schemas.microsoft.com/office/powerpoint/2010/main" val="1482647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4C27D-A26C-C271-EA0F-E8AEDFDD8D5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47E5A1-6BE4-6430-957B-6F8F1B3F7CCE}"/>
              </a:ext>
            </a:extLst>
          </p:cNvPr>
          <p:cNvSpPr txBox="1"/>
          <p:nvPr/>
        </p:nvSpPr>
        <p:spPr>
          <a:xfrm>
            <a:off x="1461135" y="854631"/>
            <a:ext cx="9269730" cy="5416868"/>
          </a:xfrm>
          <a:prstGeom prst="rect">
            <a:avLst/>
          </a:prstGeom>
          <a:noFill/>
        </p:spPr>
        <p:txBody>
          <a:bodyPr wrap="square" rtlCol="0">
            <a:spAutoFit/>
          </a:bodyPr>
          <a:lstStyle/>
          <a:p>
            <a:r>
              <a:rPr lang="en-US" sz="2800" b="1" dirty="0">
                <a:solidFill>
                  <a:srgbClr val="FF0000"/>
                </a:solidFill>
              </a:rPr>
              <a:t>Biblical Perspectives on How Do I Become A Good Man?</a:t>
            </a:r>
          </a:p>
          <a:p>
            <a:endParaRPr lang="en-US" dirty="0"/>
          </a:p>
          <a:p>
            <a:pPr marL="342900" indent="-342900">
              <a:buAutoNum type="arabicPeriod"/>
            </a:pPr>
            <a:r>
              <a:rPr lang="en-US" sz="2400" dirty="0"/>
              <a:t>Life is short, and you, love your wife, so </a:t>
            </a:r>
            <a:r>
              <a:rPr lang="en-US" sz="2400" u="sng" dirty="0"/>
              <a:t>enjoy being with her</a:t>
            </a:r>
            <a:r>
              <a:rPr lang="en-US" sz="2400" dirty="0"/>
              <a:t>.  This is what you’re supposed to do as you struggle through life on this earth.  Ecclesiastes 9:9</a:t>
            </a:r>
          </a:p>
          <a:p>
            <a:pPr marL="342900" indent="-342900">
              <a:buAutoNum type="arabicPeriod"/>
            </a:pPr>
            <a:r>
              <a:rPr lang="en-US" sz="2400" dirty="0"/>
              <a:t>A good man obtains favor of the Lord; but the man of wicked devices will he condemn. Proverbs 12:2</a:t>
            </a:r>
          </a:p>
          <a:p>
            <a:pPr marL="342900" indent="-342900">
              <a:buAutoNum type="arabicPeriod"/>
            </a:pPr>
            <a:r>
              <a:rPr lang="en-US" sz="2400" dirty="0"/>
              <a:t>If you do what the LORD wants, he will make certain each step you take is sure. Psalm 37:23</a:t>
            </a:r>
          </a:p>
          <a:p>
            <a:pPr marL="342900" indent="-342900">
              <a:buAutoNum type="arabicPeriod"/>
            </a:pPr>
            <a:r>
              <a:rPr lang="en-US" sz="2400" dirty="0"/>
              <a:t>Ask that the LORD perfect your life to bring Him glory. See Paul’s prayer in Colossians 1:3, 9 – 12. (Items #5 – 8 are related to this one)</a:t>
            </a:r>
          </a:p>
          <a:p>
            <a:pPr marL="342900" indent="-342900">
              <a:buAutoNum type="arabicPeriod"/>
            </a:pPr>
            <a:r>
              <a:rPr lang="en-US" sz="2400" dirty="0"/>
              <a:t>Ask the LORD to bring into perfection your spiritual strength and endurance. See also Proverbs 16:3</a:t>
            </a:r>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3199297878"/>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A2200-7CE1-ADAC-C757-FB18E2ECDF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33E72D-F908-9671-B94F-49E35F1482FF}"/>
              </a:ext>
            </a:extLst>
          </p:cNvPr>
          <p:cNvSpPr txBox="1"/>
          <p:nvPr/>
        </p:nvSpPr>
        <p:spPr>
          <a:xfrm>
            <a:off x="1461135" y="854631"/>
            <a:ext cx="9269730" cy="5416868"/>
          </a:xfrm>
          <a:prstGeom prst="rect">
            <a:avLst/>
          </a:prstGeom>
          <a:noFill/>
        </p:spPr>
        <p:txBody>
          <a:bodyPr wrap="square" rtlCol="0">
            <a:spAutoFit/>
          </a:bodyPr>
          <a:lstStyle/>
          <a:p>
            <a:r>
              <a:rPr lang="en-US" sz="2800" b="1" dirty="0">
                <a:solidFill>
                  <a:srgbClr val="FF0000"/>
                </a:solidFill>
              </a:rPr>
              <a:t>Biblical Perspectives on How Do I Become A Good Man?</a:t>
            </a:r>
          </a:p>
          <a:p>
            <a:endParaRPr lang="en-US" dirty="0"/>
          </a:p>
          <a:p>
            <a:r>
              <a:rPr lang="en-US" sz="2400" dirty="0"/>
              <a:t>6. Give joyful thanks to the Father, who has qualified you to share in His inheritance.</a:t>
            </a:r>
          </a:p>
          <a:p>
            <a:endParaRPr lang="en-US" sz="2400" dirty="0"/>
          </a:p>
          <a:p>
            <a:r>
              <a:rPr lang="en-US" sz="2400" dirty="0"/>
              <a:t>7. Learn to hear what the Father would like to say to you.</a:t>
            </a:r>
          </a:p>
          <a:p>
            <a:endParaRPr lang="en-US" sz="2400" dirty="0"/>
          </a:p>
          <a:p>
            <a:r>
              <a:rPr lang="en-US" sz="2400" dirty="0"/>
              <a:t>8. Work out the kinks in your life and in your family through prayer.</a:t>
            </a:r>
          </a:p>
          <a:p>
            <a:endParaRPr lang="en-US" sz="2400" dirty="0"/>
          </a:p>
          <a:p>
            <a:r>
              <a:rPr lang="en-US" sz="2400" dirty="0"/>
              <a:t>9. Express your deepest feelings to the LORD and trusted friends. Remember there’s </a:t>
            </a:r>
            <a:r>
              <a:rPr lang="en-US" sz="2400" b="1" i="1" u="sng" dirty="0"/>
              <a:t>nothing new under the sun</a:t>
            </a:r>
            <a:r>
              <a:rPr lang="en-US" sz="2400" dirty="0"/>
              <a:t>.  See the Book of Ecclesiastes.</a:t>
            </a:r>
          </a:p>
          <a:p>
            <a:endParaRPr lang="en-US" sz="2400" dirty="0"/>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1509810144"/>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F24B5-8C92-FEC3-F307-34E909012A3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3C1F7D-FA8F-BCF7-5AAE-844806B5AAFD}"/>
              </a:ext>
            </a:extLst>
          </p:cNvPr>
          <p:cNvSpPr txBox="1"/>
          <p:nvPr/>
        </p:nvSpPr>
        <p:spPr>
          <a:xfrm>
            <a:off x="1461135" y="854631"/>
            <a:ext cx="9269730" cy="5478423"/>
          </a:xfrm>
          <a:prstGeom prst="rect">
            <a:avLst/>
          </a:prstGeom>
          <a:noFill/>
        </p:spPr>
        <p:txBody>
          <a:bodyPr wrap="square" rtlCol="0">
            <a:spAutoFit/>
          </a:bodyPr>
          <a:lstStyle/>
          <a:p>
            <a:r>
              <a:rPr lang="en-US" sz="2800" b="1" dirty="0">
                <a:solidFill>
                  <a:srgbClr val="FF0000"/>
                </a:solidFill>
              </a:rPr>
              <a:t>Biblical Perspectives on How Do I Become A Good Man?</a:t>
            </a:r>
          </a:p>
          <a:p>
            <a:endParaRPr lang="en-US" dirty="0"/>
          </a:p>
          <a:p>
            <a:r>
              <a:rPr lang="en-US" sz="2400" dirty="0"/>
              <a:t>10. Learn to walk with the LORD like Enoch did. See Genesis 5:21-24.  </a:t>
            </a:r>
          </a:p>
          <a:p>
            <a:r>
              <a:rPr lang="en-US" sz="2400" dirty="0"/>
              <a:t>When Enoch was 65, he had a son, Methuselah. After that, Enoch </a:t>
            </a:r>
            <a:r>
              <a:rPr lang="en-US" sz="2400" b="1" dirty="0"/>
              <a:t>lived in fellowship with God</a:t>
            </a:r>
            <a:r>
              <a:rPr lang="en-US" sz="2400" dirty="0"/>
              <a:t> for 300 years and had other children. He lived to be 365 years old. He spent his life in fellowship with God, and then he disappeared, because God took him away.</a:t>
            </a:r>
          </a:p>
          <a:p>
            <a:endParaRPr lang="en-US" sz="2400" dirty="0"/>
          </a:p>
          <a:p>
            <a:r>
              <a:rPr lang="en-US" sz="2000" dirty="0"/>
              <a:t>To "walk with God" means to live in close, consistent fellowship with Him by aligning your thoughts, decisions, and actions with His will and teachings. It involves staying in step with God's path, being obedient, and making all life choices in light of God's revelation, rather than following one's own desires. </a:t>
            </a:r>
          </a:p>
          <a:p>
            <a:endParaRPr lang="en-US" sz="2400" dirty="0"/>
          </a:p>
          <a:p>
            <a:r>
              <a:rPr lang="en-US" sz="2000" b="1" i="1" dirty="0"/>
              <a:t>Hint, he was </a:t>
            </a:r>
            <a:r>
              <a:rPr lang="en-US" sz="2000" b="1" i="1" u="sng" dirty="0">
                <a:highlight>
                  <a:srgbClr val="FFFF00"/>
                </a:highlight>
              </a:rPr>
              <a:t>65 years old </a:t>
            </a:r>
            <a:r>
              <a:rPr lang="en-US" sz="2000" b="1" i="1" dirty="0"/>
              <a:t>when he started.</a:t>
            </a:r>
            <a:r>
              <a:rPr lang="en-US" sz="2000" dirty="0"/>
              <a:t>  In other words, you’re not too old to begin!</a:t>
            </a:r>
          </a:p>
          <a:p>
            <a:endParaRPr lang="en-US" dirty="0"/>
          </a:p>
          <a:p>
            <a:pPr marL="342900" indent="-342900">
              <a:buAutoNum type="arabicPeriod"/>
            </a:pPr>
            <a:endParaRPr lang="en-US" dirty="0"/>
          </a:p>
        </p:txBody>
      </p:sp>
    </p:spTree>
    <p:extLst>
      <p:ext uri="{BB962C8B-B14F-4D97-AF65-F5344CB8AC3E}">
        <p14:creationId xmlns:p14="http://schemas.microsoft.com/office/powerpoint/2010/main" val="3207373632"/>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3FCF-B7A2-4C0F-BB7D-F38C3A6211AD}"/>
              </a:ext>
            </a:extLst>
          </p:cNvPr>
          <p:cNvSpPr>
            <a:spLocks noGrp="1"/>
          </p:cNvSpPr>
          <p:nvPr>
            <p:ph type="ctrTitle"/>
          </p:nvPr>
        </p:nvSpPr>
        <p:spPr>
          <a:xfrm>
            <a:off x="2692398" y="1871131"/>
            <a:ext cx="6815669" cy="499929"/>
          </a:xfrm>
        </p:spPr>
        <p:txBody>
          <a:bodyPr/>
          <a:lstStyle/>
          <a:p>
            <a:r>
              <a:rPr lang="en-US" sz="3600" b="1" dirty="0"/>
              <a:t>Table of Contents</a:t>
            </a:r>
          </a:p>
        </p:txBody>
      </p:sp>
      <p:sp>
        <p:nvSpPr>
          <p:cNvPr id="3" name="Subtitle 2">
            <a:extLst>
              <a:ext uri="{FF2B5EF4-FFF2-40B4-BE49-F238E27FC236}">
                <a16:creationId xmlns:a16="http://schemas.microsoft.com/office/drawing/2014/main" id="{DFEDC0C7-AAF1-489D-AB89-65EC726CA6C7}"/>
              </a:ext>
            </a:extLst>
          </p:cNvPr>
          <p:cNvSpPr>
            <a:spLocks noGrp="1"/>
          </p:cNvSpPr>
          <p:nvPr>
            <p:ph type="subTitle" idx="1"/>
          </p:nvPr>
        </p:nvSpPr>
        <p:spPr>
          <a:xfrm>
            <a:off x="2692398" y="2540893"/>
            <a:ext cx="6815669" cy="2511646"/>
          </a:xfrm>
        </p:spPr>
        <p:txBody>
          <a:bodyPr>
            <a:normAutofit/>
          </a:bodyPr>
          <a:lstStyle/>
          <a:p>
            <a:r>
              <a:rPr lang="en-US" b="1" dirty="0"/>
              <a:t>A Dilemma</a:t>
            </a:r>
          </a:p>
          <a:p>
            <a:r>
              <a:rPr lang="en-US" b="1" dirty="0"/>
              <a:t>Definitions</a:t>
            </a:r>
          </a:p>
          <a:p>
            <a:r>
              <a:rPr lang="en-US" b="1" dirty="0"/>
              <a:t>Male Privilege</a:t>
            </a:r>
          </a:p>
          <a:p>
            <a:r>
              <a:rPr lang="en-US" b="1" dirty="0"/>
              <a:t>How Do I Become A “Good” Man?</a:t>
            </a:r>
          </a:p>
          <a:p>
            <a:r>
              <a:rPr lang="en-US" b="1" dirty="0"/>
              <a:t>Biblical Perspectives about Pornography</a:t>
            </a:r>
          </a:p>
          <a:p>
            <a:endParaRPr lang="en-US" dirty="0"/>
          </a:p>
          <a:p>
            <a:endParaRPr lang="en-US" dirty="0"/>
          </a:p>
          <a:p>
            <a:endParaRPr lang="en-US" dirty="0"/>
          </a:p>
        </p:txBody>
      </p:sp>
      <p:sp>
        <p:nvSpPr>
          <p:cNvPr id="4" name="TextBox 3">
            <a:extLst>
              <a:ext uri="{FF2B5EF4-FFF2-40B4-BE49-F238E27FC236}">
                <a16:creationId xmlns:a16="http://schemas.microsoft.com/office/drawing/2014/main" id="{1DE54151-8B5E-DEF3-3DA3-530F108E971C}"/>
              </a:ext>
            </a:extLst>
          </p:cNvPr>
          <p:cNvSpPr txBox="1"/>
          <p:nvPr/>
        </p:nvSpPr>
        <p:spPr>
          <a:xfrm>
            <a:off x="1198605" y="5832388"/>
            <a:ext cx="3954163" cy="646331"/>
          </a:xfrm>
          <a:prstGeom prst="rect">
            <a:avLst/>
          </a:prstGeom>
          <a:solidFill>
            <a:schemeClr val="bg1">
              <a:lumMod val="85000"/>
            </a:schemeClr>
          </a:solidFill>
        </p:spPr>
        <p:txBody>
          <a:bodyPr wrap="square" rtlCol="0">
            <a:spAutoFit/>
          </a:bodyPr>
          <a:lstStyle/>
          <a:p>
            <a:r>
              <a:rPr lang="en-US" b="1" dirty="0"/>
              <a:t>I DO NOT OWN THE RIGHTS TO ANY IMAGES, VIDEOS OR MUSIC </a:t>
            </a:r>
          </a:p>
        </p:txBody>
      </p:sp>
      <p:sp>
        <p:nvSpPr>
          <p:cNvPr id="5" name="TextBox 4">
            <a:extLst>
              <a:ext uri="{FF2B5EF4-FFF2-40B4-BE49-F238E27FC236}">
                <a16:creationId xmlns:a16="http://schemas.microsoft.com/office/drawing/2014/main" id="{C3BE25AF-3A74-4983-DE37-CB158031DDA1}"/>
              </a:ext>
            </a:extLst>
          </p:cNvPr>
          <p:cNvSpPr txBox="1"/>
          <p:nvPr/>
        </p:nvSpPr>
        <p:spPr>
          <a:xfrm>
            <a:off x="6796216" y="5970887"/>
            <a:ext cx="4819135" cy="369332"/>
          </a:xfrm>
          <a:prstGeom prst="rect">
            <a:avLst/>
          </a:prstGeom>
          <a:noFill/>
        </p:spPr>
        <p:txBody>
          <a:bodyPr wrap="square" rtlCol="0">
            <a:spAutoFit/>
          </a:bodyPr>
          <a:lstStyle/>
          <a:p>
            <a:r>
              <a:rPr lang="en-US" b="1" dirty="0">
                <a:solidFill>
                  <a:srgbClr val="FFFF00"/>
                </a:solidFill>
              </a:rPr>
              <a:t>THIS IS FOR TRAINING PURPOSES ONLY</a:t>
            </a:r>
          </a:p>
        </p:txBody>
      </p:sp>
    </p:spTree>
    <p:extLst>
      <p:ext uri="{BB962C8B-B14F-4D97-AF65-F5344CB8AC3E}">
        <p14:creationId xmlns:p14="http://schemas.microsoft.com/office/powerpoint/2010/main" val="35396433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FB2A7-7B68-5D00-6ECF-F30F5BD5056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253F73-2C06-0B08-33B3-E10A048EFB1C}"/>
              </a:ext>
            </a:extLst>
          </p:cNvPr>
          <p:cNvSpPr txBox="1"/>
          <p:nvPr/>
        </p:nvSpPr>
        <p:spPr>
          <a:xfrm>
            <a:off x="1461135" y="854631"/>
            <a:ext cx="9269730" cy="5386090"/>
          </a:xfrm>
          <a:prstGeom prst="rect">
            <a:avLst/>
          </a:prstGeom>
          <a:noFill/>
        </p:spPr>
        <p:txBody>
          <a:bodyPr wrap="square" rtlCol="0">
            <a:spAutoFit/>
          </a:bodyPr>
          <a:lstStyle/>
          <a:p>
            <a:r>
              <a:rPr lang="en-US" sz="2800" b="1" dirty="0">
                <a:solidFill>
                  <a:srgbClr val="FF0000"/>
                </a:solidFill>
              </a:rPr>
              <a:t>The Role of Man as Protector: Exploring Biblical Perspectives</a:t>
            </a:r>
          </a:p>
          <a:p>
            <a:endParaRPr lang="en-US" dirty="0"/>
          </a:p>
          <a:p>
            <a:r>
              <a:rPr lang="en-US" dirty="0"/>
              <a:t>In the Bible, men are often portrayed as </a:t>
            </a:r>
            <a:r>
              <a:rPr lang="en-US" b="1" dirty="0"/>
              <a:t>protectors, warriors, and guardians </a:t>
            </a:r>
            <a:r>
              <a:rPr lang="en-US" dirty="0"/>
              <a:t>of their families, communities, and nations. This theme of </a:t>
            </a:r>
            <a:r>
              <a:rPr lang="en-US" b="1" dirty="0"/>
              <a:t>man as protector</a:t>
            </a:r>
            <a:r>
              <a:rPr lang="en-US" dirty="0"/>
              <a:t> can be seen throughout various stories and passages in the Old and New Testaments, highlighting the important role that men play in providing safety, security, and leadership.</a:t>
            </a:r>
          </a:p>
          <a:p>
            <a:endParaRPr lang="en-US" dirty="0"/>
          </a:p>
          <a:p>
            <a:r>
              <a:rPr lang="en-US" dirty="0"/>
              <a:t>Ephesians 5:25-29 instructs husbands to love their wives as </a:t>
            </a:r>
            <a:r>
              <a:rPr lang="en-US" b="1" dirty="0"/>
              <a:t>Christ loved the church</a:t>
            </a:r>
            <a:r>
              <a:rPr lang="en-US" dirty="0"/>
              <a:t>, sacrificially and selflessly, providing both physical and emotional protection. This passage highlights the biblical mandate for men to serve as protectors and providers for their families, laying down their lives if necessary for the well-being of their loved ones.</a:t>
            </a:r>
          </a:p>
          <a:p>
            <a:endParaRPr lang="en-US" dirty="0"/>
          </a:p>
          <a:p>
            <a:r>
              <a:rPr lang="en-US" dirty="0"/>
              <a:t>Furthermore, men are called to be protectors of their families spiritually, emotionally, and physically. This includes providing a safe and loving environment for their loved ones, </a:t>
            </a:r>
            <a:r>
              <a:rPr lang="en-US" b="1" dirty="0"/>
              <a:t>standing up for justice and righteousness</a:t>
            </a:r>
            <a:r>
              <a:rPr lang="en-US" dirty="0"/>
              <a:t>, and being a source of strength and support in times of need.</a:t>
            </a:r>
          </a:p>
          <a:p>
            <a:endParaRPr lang="en-US" dirty="0"/>
          </a:p>
          <a:p>
            <a:pPr marL="342900" indent="-342900">
              <a:buAutoNum type="arabicPeriod"/>
            </a:pPr>
            <a:endParaRPr lang="en-US" dirty="0"/>
          </a:p>
        </p:txBody>
      </p:sp>
      <p:sp>
        <p:nvSpPr>
          <p:cNvPr id="3" name="TextBox 2">
            <a:extLst>
              <a:ext uri="{FF2B5EF4-FFF2-40B4-BE49-F238E27FC236}">
                <a16:creationId xmlns:a16="http://schemas.microsoft.com/office/drawing/2014/main" id="{4C878B04-9851-B9B3-CC9E-E881F0C4070A}"/>
              </a:ext>
            </a:extLst>
          </p:cNvPr>
          <p:cNvSpPr txBox="1"/>
          <p:nvPr/>
        </p:nvSpPr>
        <p:spPr>
          <a:xfrm>
            <a:off x="5634681" y="5541704"/>
            <a:ext cx="7105136" cy="461665"/>
          </a:xfrm>
          <a:prstGeom prst="rect">
            <a:avLst/>
          </a:prstGeom>
          <a:noFill/>
        </p:spPr>
        <p:txBody>
          <a:bodyPr wrap="square" rtlCol="0">
            <a:spAutoFit/>
          </a:bodyPr>
          <a:lstStyle/>
          <a:p>
            <a:r>
              <a:rPr lang="en-US" sz="1200" i="1" dirty="0"/>
              <a:t>Internet article on Bible Wisdom Hub by Denny Burk, Professor of Biblical Studies at Boyce College, </a:t>
            </a:r>
          </a:p>
          <a:p>
            <a:r>
              <a:rPr lang="en-US" sz="1200" i="1" dirty="0"/>
              <a:t>the undergraduate school of the Southern Baptist Theological Seminary in Louisville, KY</a:t>
            </a:r>
          </a:p>
        </p:txBody>
      </p:sp>
    </p:spTree>
    <p:extLst>
      <p:ext uri="{BB962C8B-B14F-4D97-AF65-F5344CB8AC3E}">
        <p14:creationId xmlns:p14="http://schemas.microsoft.com/office/powerpoint/2010/main" val="1555383593"/>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348A9-3959-E14E-297B-74E8CEA13D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14258C-2014-3B63-3AA2-B419813E88AC}"/>
              </a:ext>
            </a:extLst>
          </p:cNvPr>
          <p:cNvSpPr txBox="1"/>
          <p:nvPr/>
        </p:nvSpPr>
        <p:spPr>
          <a:xfrm>
            <a:off x="1461135" y="764024"/>
            <a:ext cx="9269730" cy="6093976"/>
          </a:xfrm>
          <a:prstGeom prst="rect">
            <a:avLst/>
          </a:prstGeom>
          <a:noFill/>
        </p:spPr>
        <p:txBody>
          <a:bodyPr wrap="square" rtlCol="0">
            <a:spAutoFit/>
          </a:bodyPr>
          <a:lstStyle/>
          <a:p>
            <a:r>
              <a:rPr lang="en-US" sz="2800" b="1" dirty="0">
                <a:solidFill>
                  <a:srgbClr val="FF0000"/>
                </a:solidFill>
              </a:rPr>
              <a:t>The Role of Man as Protector: Exploring Biblical Perspectives</a:t>
            </a:r>
          </a:p>
          <a:p>
            <a:endParaRPr lang="en-US" dirty="0"/>
          </a:p>
          <a:p>
            <a:r>
              <a:rPr lang="en-US" sz="2000" b="1" dirty="0"/>
              <a:t>Why should men be protectors?</a:t>
            </a:r>
          </a:p>
          <a:p>
            <a:r>
              <a:rPr lang="en-US" sz="2000" dirty="0"/>
              <a:t>In the context of the Bible, </a:t>
            </a:r>
            <a:r>
              <a:rPr lang="en-US" sz="2000" b="1" dirty="0"/>
              <a:t>men should be protectors</a:t>
            </a:r>
            <a:r>
              <a:rPr lang="en-US" sz="2000" dirty="0"/>
              <a:t> because it is a role that is often emphasized throughout the scriptures. In Ephesians 5:25-29, husbands are instructed to </a:t>
            </a:r>
            <a:r>
              <a:rPr lang="en-US" sz="2000" b="1" dirty="0"/>
              <a:t>love their wives as Christ loved the church</a:t>
            </a:r>
            <a:r>
              <a:rPr lang="en-US" sz="2000" dirty="0"/>
              <a:t> and gave Himself up for her. This sacrificial love involves </a:t>
            </a:r>
            <a:r>
              <a:rPr lang="en-US" sz="2000" b="1" dirty="0"/>
              <a:t>protecting and caring for one’s spouse</a:t>
            </a:r>
            <a:r>
              <a:rPr lang="en-US" sz="2000" dirty="0"/>
              <a:t> in a selfless and honorable manner.</a:t>
            </a:r>
          </a:p>
          <a:p>
            <a:endParaRPr lang="en-US" sz="2000" dirty="0"/>
          </a:p>
          <a:p>
            <a:r>
              <a:rPr lang="en-US" sz="2000" dirty="0"/>
              <a:t>Additionally, in 1 Timothy 5:8, men are urged to provide for their families, and providing includes </a:t>
            </a:r>
            <a:r>
              <a:rPr lang="en-US" sz="2000" b="1" dirty="0"/>
              <a:t>protecting them from harm and danger</a:t>
            </a:r>
            <a:r>
              <a:rPr lang="en-US" sz="2000" dirty="0"/>
              <a:t>. This can involve physical protection, emotional support, and spiritual guidance.</a:t>
            </a:r>
          </a:p>
          <a:p>
            <a:endParaRPr lang="en-US" sz="2000" dirty="0"/>
          </a:p>
          <a:p>
            <a:r>
              <a:rPr lang="en-US" sz="2000" dirty="0"/>
              <a:t>Ultimately, being a protector is a way for men to </a:t>
            </a:r>
            <a:r>
              <a:rPr lang="en-US" sz="2000" b="1" dirty="0"/>
              <a:t>demonstrate their love and commitment</a:t>
            </a:r>
            <a:r>
              <a:rPr lang="en-US" sz="2000" dirty="0"/>
              <a:t> to their loved ones, following the example set by Christ in His sacrifice for the church.</a:t>
            </a:r>
          </a:p>
          <a:p>
            <a:endParaRPr lang="en-US" dirty="0"/>
          </a:p>
          <a:p>
            <a:pPr marL="342900" indent="-342900">
              <a:buAutoNum type="arabicPeriod"/>
            </a:pPr>
            <a:endParaRPr lang="en-US" dirty="0"/>
          </a:p>
        </p:txBody>
      </p:sp>
    </p:spTree>
    <p:extLst>
      <p:ext uri="{BB962C8B-B14F-4D97-AF65-F5344CB8AC3E}">
        <p14:creationId xmlns:p14="http://schemas.microsoft.com/office/powerpoint/2010/main" val="223453355"/>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4E1C9-F2BA-EA67-7093-735D96578341}"/>
              </a:ext>
            </a:extLst>
          </p:cNvPr>
          <p:cNvPicPr>
            <a:picLocks noChangeAspect="1"/>
          </p:cNvPicPr>
          <p:nvPr/>
        </p:nvPicPr>
        <p:blipFill>
          <a:blip r:embed="rId2"/>
          <a:stretch>
            <a:fillRect/>
          </a:stretch>
        </p:blipFill>
        <p:spPr>
          <a:xfrm>
            <a:off x="2705230" y="753762"/>
            <a:ext cx="6945397" cy="5479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7233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717ABF-7213-48F4-0440-F9D522B5105A}"/>
              </a:ext>
            </a:extLst>
          </p:cNvPr>
          <p:cNvPicPr>
            <a:picLocks noChangeAspect="1"/>
          </p:cNvPicPr>
          <p:nvPr/>
        </p:nvPicPr>
        <p:blipFill>
          <a:blip r:embed="rId2">
            <a:alphaModFix amt="50000"/>
          </a:blip>
          <a:srcRect/>
          <a:stretch>
            <a:fillRect/>
          </a:stretch>
        </p:blipFill>
        <p:spPr>
          <a:xfrm>
            <a:off x="164262" y="81613"/>
            <a:ext cx="12191980" cy="5640894"/>
          </a:xfrm>
          <a:prstGeom prst="rect">
            <a:avLst/>
          </a:prstGeom>
        </p:spPr>
      </p:pic>
      <p:sp>
        <p:nvSpPr>
          <p:cNvPr id="2" name="Title 1">
            <a:extLst>
              <a:ext uri="{FF2B5EF4-FFF2-40B4-BE49-F238E27FC236}">
                <a16:creationId xmlns:a16="http://schemas.microsoft.com/office/drawing/2014/main" id="{64C3702D-1286-4BFB-A05C-52BEEE2391A8}"/>
              </a:ext>
            </a:extLst>
          </p:cNvPr>
          <p:cNvSpPr>
            <a:spLocks noGrp="1"/>
          </p:cNvSpPr>
          <p:nvPr>
            <p:ph type="ctrTitle"/>
          </p:nvPr>
        </p:nvSpPr>
        <p:spPr>
          <a:xfrm>
            <a:off x="5376331" y="5527776"/>
            <a:ext cx="6815669" cy="1515533"/>
          </a:xfrm>
        </p:spPr>
        <p:txBody>
          <a:bodyPr>
            <a:normAutofit/>
          </a:bodyPr>
          <a:lstStyle/>
          <a:p>
            <a:pPr>
              <a:lnSpc>
                <a:spcPct val="90000"/>
              </a:lnSpc>
            </a:pPr>
            <a:r>
              <a:rPr lang="en-US" sz="5000" dirty="0">
                <a:solidFill>
                  <a:srgbClr val="FFFFFF"/>
                </a:solidFill>
              </a:rPr>
              <a:t>Beyond Today </a:t>
            </a:r>
            <a:br>
              <a:rPr lang="en-US" sz="5000" dirty="0">
                <a:solidFill>
                  <a:srgbClr val="FFFFFF"/>
                </a:solidFill>
              </a:rPr>
            </a:br>
            <a:endParaRPr lang="en-US" sz="5000" dirty="0">
              <a:solidFill>
                <a:srgbClr val="FFFFFF"/>
              </a:solidFill>
            </a:endParaRPr>
          </a:p>
        </p:txBody>
      </p:sp>
      <p:sp>
        <p:nvSpPr>
          <p:cNvPr id="3" name="Subtitle 2">
            <a:extLst>
              <a:ext uri="{FF2B5EF4-FFF2-40B4-BE49-F238E27FC236}">
                <a16:creationId xmlns:a16="http://schemas.microsoft.com/office/drawing/2014/main" id="{023B3D98-A4BE-4EF0-8572-DD6EAA2DF220}"/>
              </a:ext>
            </a:extLst>
          </p:cNvPr>
          <p:cNvSpPr>
            <a:spLocks noGrp="1"/>
          </p:cNvSpPr>
          <p:nvPr>
            <p:ph type="subTitle" idx="1"/>
          </p:nvPr>
        </p:nvSpPr>
        <p:spPr>
          <a:xfrm>
            <a:off x="0" y="5907816"/>
            <a:ext cx="6815669" cy="1320802"/>
          </a:xfrm>
        </p:spPr>
        <p:txBody>
          <a:bodyPr>
            <a:normAutofit/>
          </a:bodyPr>
          <a:lstStyle/>
          <a:p>
            <a:r>
              <a:rPr lang="en-US" b="1" dirty="0">
                <a:solidFill>
                  <a:srgbClr val="FFFFFF"/>
                </a:solidFill>
                <a:hlinkClick r:id="rId3">
                  <a:extLst>
                    <a:ext uri="{A12FA001-AC4F-418D-AE19-62706E023703}">
                      <ahyp:hlinkClr xmlns:ahyp="http://schemas.microsoft.com/office/drawing/2018/hyperlinkcolor" val="tx"/>
                    </a:ext>
                  </a:extLst>
                </a:hlinkClick>
              </a:rPr>
              <a:t>https://youtu.be/Rp8b0_nc6IQ</a:t>
            </a:r>
            <a:endParaRPr lang="en-US" b="1" dirty="0">
              <a:solidFill>
                <a:srgbClr val="FFFFFF"/>
              </a:solidFill>
            </a:endParaRPr>
          </a:p>
          <a:p>
            <a:endParaRPr lang="en-US" dirty="0">
              <a:solidFill>
                <a:srgbClr val="FFFFFF"/>
              </a:solidFill>
            </a:endParaRPr>
          </a:p>
        </p:txBody>
      </p:sp>
      <p:cxnSp>
        <p:nvCxnSpPr>
          <p:cNvPr id="12" name="Straight Connector 11">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7803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3B3D98-A4BE-4EF0-8572-DD6EAA2DF220}"/>
              </a:ext>
            </a:extLst>
          </p:cNvPr>
          <p:cNvSpPr>
            <a:spLocks noGrp="1"/>
          </p:cNvSpPr>
          <p:nvPr>
            <p:ph type="subTitle" idx="1"/>
          </p:nvPr>
        </p:nvSpPr>
        <p:spPr>
          <a:xfrm>
            <a:off x="2310714" y="1482811"/>
            <a:ext cx="7624118" cy="3694670"/>
          </a:xfrm>
          <a:solidFill>
            <a:schemeClr val="accent1">
              <a:lumMod val="60000"/>
              <a:lumOff val="40000"/>
            </a:schemeClr>
          </a:solidFill>
          <a:ln w="57150">
            <a:solidFill>
              <a:srgbClr val="FFFF00"/>
            </a:solidFill>
          </a:ln>
        </p:spPr>
        <p:txBody>
          <a:bodyPr>
            <a:noAutofit/>
          </a:bodyPr>
          <a:lstStyle/>
          <a:p>
            <a:r>
              <a:rPr lang="en-US" sz="2000" b="1" dirty="0">
                <a:solidFill>
                  <a:schemeClr val="tx1">
                    <a:lumMod val="95000"/>
                  </a:schemeClr>
                </a:solidFill>
              </a:rPr>
              <a:t>The impact of pornography on relationships, individual health, and society is in the public eye more than ever before. Pornography use is </a:t>
            </a:r>
            <a:r>
              <a:rPr lang="en-US" sz="2000" b="1" dirty="0">
                <a:solidFill>
                  <a:schemeClr val="tx1">
                    <a:lumMod val="95000"/>
                  </a:schemeClr>
                </a:solidFill>
                <a:hlinkClick r:id="rId2">
                  <a:extLst>
                    <a:ext uri="{A12FA001-AC4F-418D-AE19-62706E023703}">
                      <ahyp:hlinkClr xmlns:ahyp="http://schemas.microsoft.com/office/drawing/2018/hyperlinkcolor" val="tx"/>
                    </a:ext>
                  </a:extLst>
                </a:hlinkClick>
              </a:rPr>
              <a:t>widespread, and often problematic</a:t>
            </a:r>
            <a:r>
              <a:rPr lang="en-US" sz="2000" b="1" dirty="0">
                <a:solidFill>
                  <a:schemeClr val="tx1">
                    <a:lumMod val="95000"/>
                  </a:schemeClr>
                </a:solidFill>
              </a:rPr>
              <a:t>, and has been shown to generally have a negative impact on couples and </a:t>
            </a:r>
            <a:r>
              <a:rPr lang="en-US" sz="2000" b="1" dirty="0">
                <a:solidFill>
                  <a:schemeClr val="tx1">
                    <a:lumMod val="95000"/>
                  </a:schemeClr>
                </a:solidFill>
                <a:hlinkClick r:id="rId3" tooltip="Psychology Today looks at gender">
                  <a:extLst>
                    <a:ext uri="{A12FA001-AC4F-418D-AE19-62706E023703}">
                      <ahyp:hlinkClr xmlns:ahyp="http://schemas.microsoft.com/office/drawing/2018/hyperlinkcolor" val="tx"/>
                    </a:ext>
                  </a:extLst>
                </a:hlinkClick>
              </a:rPr>
              <a:t>gender</a:t>
            </a:r>
            <a:r>
              <a:rPr lang="en-US" sz="2000" b="1" dirty="0">
                <a:solidFill>
                  <a:schemeClr val="tx1">
                    <a:lumMod val="95000"/>
                  </a:schemeClr>
                </a:solidFill>
              </a:rPr>
              <a:t> relations, leading men and women to devalue one another. …. the rule is that pornography is dominated by hostile </a:t>
            </a:r>
            <a:r>
              <a:rPr lang="en-US" sz="2000" b="1" dirty="0">
                <a:solidFill>
                  <a:schemeClr val="tx1">
                    <a:lumMod val="95000"/>
                  </a:schemeClr>
                </a:solidFill>
                <a:hlinkClick r:id="rId4" tooltip="Psychology Today looks at sexism">
                  <a:extLst>
                    <a:ext uri="{A12FA001-AC4F-418D-AE19-62706E023703}">
                      <ahyp:hlinkClr xmlns:ahyp="http://schemas.microsoft.com/office/drawing/2018/hyperlinkcolor" val="tx"/>
                    </a:ext>
                  </a:extLst>
                </a:hlinkClick>
              </a:rPr>
              <a:t>sexism</a:t>
            </a:r>
            <a:r>
              <a:rPr lang="en-US" sz="2000" b="1" dirty="0">
                <a:solidFill>
                  <a:schemeClr val="tx1">
                    <a:lumMod val="95000"/>
                  </a:schemeClr>
                </a:solidFill>
              </a:rPr>
              <a:t>, frequent violence, and general dehumanization and objectification. Because of how sex impacts the brain, pornography essentially short-circuits other systems, becoming not only addictive, but also undermining secure </a:t>
            </a:r>
            <a:r>
              <a:rPr lang="en-US" sz="2000" b="1" dirty="0">
                <a:solidFill>
                  <a:schemeClr val="tx1">
                    <a:lumMod val="95000"/>
                  </a:schemeClr>
                </a:solidFill>
                <a:hlinkClick r:id="rId5" tooltip="Psychology Today looks at attachment">
                  <a:extLst>
                    <a:ext uri="{A12FA001-AC4F-418D-AE19-62706E023703}">
                      <ahyp:hlinkClr xmlns:ahyp="http://schemas.microsoft.com/office/drawing/2018/hyperlinkcolor" val="tx"/>
                    </a:ext>
                  </a:extLst>
                </a:hlinkClick>
              </a:rPr>
              <a:t>attachment</a:t>
            </a:r>
            <a:r>
              <a:rPr lang="en-US" sz="2000" b="1" dirty="0">
                <a:solidFill>
                  <a:schemeClr val="tx1">
                    <a:lumMod val="95000"/>
                  </a:schemeClr>
                </a:solidFill>
              </a:rPr>
              <a:t>, mutual relatedness, and intimacy.</a:t>
            </a:r>
          </a:p>
        </p:txBody>
      </p:sp>
      <p:pic>
        <p:nvPicPr>
          <p:cNvPr id="4" name="Picture 3">
            <a:extLst>
              <a:ext uri="{FF2B5EF4-FFF2-40B4-BE49-F238E27FC236}">
                <a16:creationId xmlns:a16="http://schemas.microsoft.com/office/drawing/2014/main" id="{C2B82558-858A-433D-B61A-5F6105844427}"/>
              </a:ext>
            </a:extLst>
          </p:cNvPr>
          <p:cNvPicPr>
            <a:picLocks noChangeAspect="1"/>
          </p:cNvPicPr>
          <p:nvPr/>
        </p:nvPicPr>
        <p:blipFill>
          <a:blip r:embed="rId6"/>
          <a:stretch>
            <a:fillRect/>
          </a:stretch>
        </p:blipFill>
        <p:spPr>
          <a:xfrm>
            <a:off x="2091718" y="485169"/>
            <a:ext cx="2118511" cy="695583"/>
          </a:xfrm>
          <a:prstGeom prst="rect">
            <a:avLst/>
          </a:prstGeom>
        </p:spPr>
      </p:pic>
      <p:sp>
        <p:nvSpPr>
          <p:cNvPr id="5" name="Rectangle 4">
            <a:extLst>
              <a:ext uri="{FF2B5EF4-FFF2-40B4-BE49-F238E27FC236}">
                <a16:creationId xmlns:a16="http://schemas.microsoft.com/office/drawing/2014/main" id="{1BAF8977-C3C6-4F9A-BC69-75D9F35F6DC4}"/>
              </a:ext>
            </a:extLst>
          </p:cNvPr>
          <p:cNvSpPr/>
          <p:nvPr/>
        </p:nvSpPr>
        <p:spPr>
          <a:xfrm>
            <a:off x="6499653" y="5583044"/>
            <a:ext cx="5064547" cy="1077218"/>
          </a:xfrm>
          <a:prstGeom prst="rect">
            <a:avLst/>
          </a:prstGeom>
        </p:spPr>
        <p:txBody>
          <a:bodyPr wrap="square">
            <a:spAutoFit/>
          </a:bodyPr>
          <a:lstStyle/>
          <a:p>
            <a:pPr algn="ctr"/>
            <a:r>
              <a:rPr lang="en-US" sz="1600" b="1" i="1" dirty="0">
                <a:solidFill>
                  <a:schemeClr val="bg1"/>
                </a:solidFill>
              </a:rPr>
              <a:t>4 Ways Porn Use Causes Problems</a:t>
            </a:r>
          </a:p>
          <a:p>
            <a:pPr algn="ctr"/>
            <a:r>
              <a:rPr lang="en-US" sz="1600" b="1" i="1" dirty="0">
                <a:solidFill>
                  <a:schemeClr val="bg1"/>
                </a:solidFill>
              </a:rPr>
              <a:t>New research on sexual satisfaction, loneliness, and relationship stability.</a:t>
            </a:r>
          </a:p>
          <a:p>
            <a:pPr algn="ctr"/>
            <a:r>
              <a:rPr lang="en-US" sz="1600" b="1" i="1" dirty="0">
                <a:solidFill>
                  <a:schemeClr val="bg1"/>
                </a:solidFill>
              </a:rPr>
              <a:t>-  March 5, 2018</a:t>
            </a:r>
          </a:p>
        </p:txBody>
      </p:sp>
    </p:spTree>
    <p:extLst>
      <p:ext uri="{BB962C8B-B14F-4D97-AF65-F5344CB8AC3E}">
        <p14:creationId xmlns:p14="http://schemas.microsoft.com/office/powerpoint/2010/main" val="32903329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702D-1286-4BFB-A05C-52BEEE2391A8}"/>
              </a:ext>
            </a:extLst>
          </p:cNvPr>
          <p:cNvSpPr>
            <a:spLocks noGrp="1"/>
          </p:cNvSpPr>
          <p:nvPr>
            <p:ph type="ctrTitle"/>
          </p:nvPr>
        </p:nvSpPr>
        <p:spPr>
          <a:xfrm>
            <a:off x="1974200" y="682207"/>
            <a:ext cx="8001000" cy="1860698"/>
          </a:xfrm>
        </p:spPr>
        <p:txBody>
          <a:bodyPr>
            <a:normAutofit/>
          </a:bodyPr>
          <a:lstStyle/>
          <a:p>
            <a:pPr algn="ctr"/>
            <a:r>
              <a:rPr lang="en-US" sz="3200" dirty="0"/>
              <a:t>Biblical Perspectives on the effects of porn</a:t>
            </a:r>
          </a:p>
        </p:txBody>
      </p:sp>
      <p:sp>
        <p:nvSpPr>
          <p:cNvPr id="3" name="Subtitle 2">
            <a:extLst>
              <a:ext uri="{FF2B5EF4-FFF2-40B4-BE49-F238E27FC236}">
                <a16:creationId xmlns:a16="http://schemas.microsoft.com/office/drawing/2014/main" id="{023B3D98-A4BE-4EF0-8572-DD6EAA2DF220}"/>
              </a:ext>
            </a:extLst>
          </p:cNvPr>
          <p:cNvSpPr>
            <a:spLocks noGrp="1"/>
          </p:cNvSpPr>
          <p:nvPr>
            <p:ph type="subTitle" idx="1"/>
          </p:nvPr>
        </p:nvSpPr>
        <p:spPr>
          <a:xfrm>
            <a:off x="2414534" y="2542905"/>
            <a:ext cx="4465306" cy="2886543"/>
          </a:xfrm>
          <a:solidFill>
            <a:srgbClr val="FFC000"/>
          </a:solidFill>
          <a:effectLst>
            <a:innerShdw blurRad="63500" dist="50800" dir="8100000">
              <a:prstClr val="black">
                <a:alpha val="50000"/>
              </a:prstClr>
            </a:innerShdw>
          </a:effectLst>
        </p:spPr>
        <p:txBody>
          <a:bodyPr>
            <a:noAutofit/>
          </a:bodyPr>
          <a:lstStyle/>
          <a:p>
            <a:pPr algn="ctr"/>
            <a:r>
              <a:rPr lang="en-US" sz="1600" b="1" dirty="0"/>
              <a:t>As with any other sin,  here are some of the effects on the man:</a:t>
            </a:r>
          </a:p>
          <a:p>
            <a:pPr marL="342900" indent="-342900">
              <a:buFont typeface="Arial" panose="020B0604020202020204" pitchFamily="34" charset="0"/>
              <a:buChar char="•"/>
            </a:pPr>
            <a:r>
              <a:rPr lang="en-US" sz="1600" dirty="0"/>
              <a:t>Flight from Reality</a:t>
            </a:r>
          </a:p>
          <a:p>
            <a:pPr marL="342900" indent="-342900">
              <a:buFont typeface="Arial" panose="020B0604020202020204" pitchFamily="34" charset="0"/>
              <a:buChar char="•"/>
            </a:pPr>
            <a:r>
              <a:rPr lang="en-US" sz="1600" dirty="0"/>
              <a:t>Denial</a:t>
            </a:r>
          </a:p>
          <a:p>
            <a:pPr marL="342900" indent="-342900">
              <a:buFont typeface="Arial" panose="020B0604020202020204" pitchFamily="34" charset="0"/>
              <a:buChar char="•"/>
            </a:pPr>
            <a:r>
              <a:rPr lang="en-US" sz="1600" dirty="0"/>
              <a:t>Self-Deceit (trying to fool others)</a:t>
            </a:r>
          </a:p>
          <a:p>
            <a:pPr marL="342900" indent="-342900">
              <a:buFont typeface="Arial" panose="020B0604020202020204" pitchFamily="34" charset="0"/>
              <a:buChar char="•"/>
            </a:pPr>
            <a:r>
              <a:rPr lang="en-US" sz="1600" dirty="0"/>
              <a:t>Insensitive</a:t>
            </a:r>
          </a:p>
          <a:p>
            <a:pPr marL="342900" indent="-342900">
              <a:buFont typeface="Arial" panose="020B0604020202020204" pitchFamily="34" charset="0"/>
              <a:buChar char="•"/>
            </a:pPr>
            <a:r>
              <a:rPr lang="en-US" sz="1600" dirty="0"/>
              <a:t>Self-Centered (Selfish)</a:t>
            </a:r>
          </a:p>
          <a:p>
            <a:pPr marL="342900" indent="-342900">
              <a:buFont typeface="Arial" panose="020B0604020202020204" pitchFamily="34" charset="0"/>
              <a:buChar char="•"/>
            </a:pPr>
            <a:r>
              <a:rPr lang="en-US" sz="1600" dirty="0"/>
              <a:t>Restlessness</a:t>
            </a:r>
          </a:p>
        </p:txBody>
      </p:sp>
      <p:sp>
        <p:nvSpPr>
          <p:cNvPr id="4" name="TextBox 3">
            <a:extLst>
              <a:ext uri="{FF2B5EF4-FFF2-40B4-BE49-F238E27FC236}">
                <a16:creationId xmlns:a16="http://schemas.microsoft.com/office/drawing/2014/main" id="{912CB3C5-12B1-47B0-81BA-5A1E5162D7DF}"/>
              </a:ext>
            </a:extLst>
          </p:cNvPr>
          <p:cNvSpPr txBox="1"/>
          <p:nvPr/>
        </p:nvSpPr>
        <p:spPr>
          <a:xfrm>
            <a:off x="7088460" y="2930850"/>
            <a:ext cx="2689006" cy="1754326"/>
          </a:xfrm>
          <a:prstGeom prst="rect">
            <a:avLst/>
          </a:prstGeom>
          <a:solidFill>
            <a:schemeClr val="accent6">
              <a:lumMod val="75000"/>
            </a:schemeClr>
          </a:solidFill>
          <a:effectLst>
            <a:innerShdw blurRad="63500" dist="50800" dir="18900000">
              <a:prstClr val="black">
                <a:alpha val="50000"/>
              </a:prstClr>
            </a:innerShdw>
          </a:effectLst>
        </p:spPr>
        <p:txBody>
          <a:bodyPr wrap="square" rtlCol="0">
            <a:spAutoFit/>
          </a:bodyPr>
          <a:lstStyle/>
          <a:p>
            <a:r>
              <a:rPr lang="en-US" b="1" dirty="0"/>
              <a:t>Effect on Others</a:t>
            </a:r>
          </a:p>
          <a:p>
            <a:endParaRPr lang="en-US" dirty="0"/>
          </a:p>
          <a:p>
            <a:pPr marL="285750" indent="-285750">
              <a:buFont typeface="Arial" panose="020B0604020202020204" pitchFamily="34" charset="0"/>
              <a:buChar char="•"/>
            </a:pPr>
            <a:r>
              <a:rPr lang="en-US" dirty="0"/>
              <a:t>Competition</a:t>
            </a:r>
          </a:p>
          <a:p>
            <a:pPr marL="285750" indent="-285750">
              <a:buFont typeface="Arial" panose="020B0604020202020204" pitchFamily="34" charset="0"/>
              <a:buChar char="•"/>
            </a:pPr>
            <a:r>
              <a:rPr lang="en-US" dirty="0"/>
              <a:t>Unable to Empathize</a:t>
            </a:r>
          </a:p>
          <a:p>
            <a:pPr marL="285750" indent="-285750">
              <a:buFont typeface="Arial" panose="020B0604020202020204" pitchFamily="34" charset="0"/>
              <a:buChar char="•"/>
            </a:pPr>
            <a:r>
              <a:rPr lang="en-US" dirty="0"/>
              <a:t>Rejection of Authority</a:t>
            </a:r>
          </a:p>
          <a:p>
            <a:pPr marL="285750" indent="-285750">
              <a:buFont typeface="Arial" panose="020B0604020202020204" pitchFamily="34" charset="0"/>
              <a:buChar char="•"/>
            </a:pPr>
            <a:r>
              <a:rPr lang="en-US" dirty="0"/>
              <a:t>Inability to Love</a:t>
            </a:r>
          </a:p>
        </p:txBody>
      </p:sp>
    </p:spTree>
    <p:extLst>
      <p:ext uri="{BB962C8B-B14F-4D97-AF65-F5344CB8AC3E}">
        <p14:creationId xmlns:p14="http://schemas.microsoft.com/office/powerpoint/2010/main" val="1854718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702D-1286-4BFB-A05C-52BEEE2391A8}"/>
              </a:ext>
            </a:extLst>
          </p:cNvPr>
          <p:cNvSpPr>
            <a:spLocks noGrp="1"/>
          </p:cNvSpPr>
          <p:nvPr>
            <p:ph type="ctrTitle"/>
          </p:nvPr>
        </p:nvSpPr>
        <p:spPr>
          <a:xfrm>
            <a:off x="1855380" y="595423"/>
            <a:ext cx="8001000" cy="1871330"/>
          </a:xfrm>
        </p:spPr>
        <p:txBody>
          <a:bodyPr/>
          <a:lstStyle/>
          <a:p>
            <a:r>
              <a:rPr lang="en-US" dirty="0">
                <a:latin typeface="Proxima Nova Bold"/>
              </a:rPr>
              <a:t>1. Sexual Satisfaction</a:t>
            </a:r>
            <a:endParaRPr lang="en-US" dirty="0"/>
          </a:p>
        </p:txBody>
      </p:sp>
      <p:sp>
        <p:nvSpPr>
          <p:cNvPr id="3" name="Subtitle 2">
            <a:extLst>
              <a:ext uri="{FF2B5EF4-FFF2-40B4-BE49-F238E27FC236}">
                <a16:creationId xmlns:a16="http://schemas.microsoft.com/office/drawing/2014/main" id="{023B3D98-A4BE-4EF0-8572-DD6EAA2DF220}"/>
              </a:ext>
            </a:extLst>
          </p:cNvPr>
          <p:cNvSpPr>
            <a:spLocks noGrp="1"/>
          </p:cNvSpPr>
          <p:nvPr>
            <p:ph type="subTitle" idx="1"/>
          </p:nvPr>
        </p:nvSpPr>
        <p:spPr>
          <a:xfrm>
            <a:off x="1130671" y="2568194"/>
            <a:ext cx="9450417" cy="264750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effectLst>
            <a:innerShdw blurRad="63500" dist="50800" dir="16200000">
              <a:prstClr val="black">
                <a:alpha val="50000"/>
              </a:prstClr>
            </a:innerShdw>
          </a:effectLst>
        </p:spPr>
        <p:txBody>
          <a:bodyPr>
            <a:noAutofit/>
          </a:bodyPr>
          <a:lstStyle/>
          <a:p>
            <a:r>
              <a:rPr lang="en-US" sz="2400" dirty="0">
                <a:solidFill>
                  <a:srgbClr val="2C2D30"/>
                </a:solidFill>
                <a:latin typeface="Proxima Nova Regular"/>
              </a:rPr>
              <a:t>M</a:t>
            </a:r>
            <a:r>
              <a:rPr lang="en-US" sz="2000" dirty="0">
                <a:solidFill>
                  <a:srgbClr val="2C2D30"/>
                </a:solidFill>
                <a:latin typeface="Proxima Nova Regular"/>
              </a:rPr>
              <a:t>ore frequent porn viewing was associated with lower sexual satisfaction…. They found that individual differences were associated with differences in the negative impact of porn use. For factors including male gender, being in a committed relationship, and being more </a:t>
            </a:r>
            <a:r>
              <a:rPr lang="en-US" sz="2000" dirty="0">
                <a:solidFill>
                  <a:srgbClr val="2C2D30"/>
                </a:solidFill>
                <a:latin typeface="Proxima Nova Regular"/>
                <a:hlinkClick r:id="rId2" tooltip="Psychology Today looks at religious">
                  <a:extLst>
                    <a:ext uri="{A12FA001-AC4F-418D-AE19-62706E023703}">
                      <ahyp:hlinkClr xmlns:ahyp="http://schemas.microsoft.com/office/drawing/2018/hyperlinkcolor" val="tx"/>
                    </a:ext>
                  </a:extLst>
                </a:hlinkClick>
              </a:rPr>
              <a:t>religious</a:t>
            </a:r>
            <a:r>
              <a:rPr lang="en-US" sz="2000" dirty="0">
                <a:solidFill>
                  <a:srgbClr val="2C2D30"/>
                </a:solidFill>
                <a:latin typeface="Proxima Nova Regular"/>
              </a:rPr>
              <a:t>, this research showed that sexual satisfaction began to decline with pornography use of a few times a year. Notably, under no circumstances was pornography use associated with greater sexual satisfaction. These findings suggest that even infrequent use of pornography has negative effects on sexual satisfaction.</a:t>
            </a:r>
            <a:endParaRPr lang="en-US" sz="2000" dirty="0"/>
          </a:p>
        </p:txBody>
      </p:sp>
    </p:spTree>
    <p:extLst>
      <p:ext uri="{BB962C8B-B14F-4D97-AF65-F5344CB8AC3E}">
        <p14:creationId xmlns:p14="http://schemas.microsoft.com/office/powerpoint/2010/main" val="1603208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702D-1286-4BFB-A05C-52BEEE2391A8}"/>
              </a:ext>
            </a:extLst>
          </p:cNvPr>
          <p:cNvSpPr>
            <a:spLocks noGrp="1"/>
          </p:cNvSpPr>
          <p:nvPr>
            <p:ph type="ctrTitle"/>
          </p:nvPr>
        </p:nvSpPr>
        <p:spPr>
          <a:xfrm>
            <a:off x="696569" y="638965"/>
            <a:ext cx="8001000" cy="1871330"/>
          </a:xfrm>
        </p:spPr>
        <p:txBody>
          <a:bodyPr/>
          <a:lstStyle/>
          <a:p>
            <a:r>
              <a:rPr lang="en-US" dirty="0">
                <a:solidFill>
                  <a:schemeClr val="tx1">
                    <a:lumMod val="95000"/>
                  </a:schemeClr>
                </a:solidFill>
                <a:latin typeface="Proxima Nova Bold"/>
              </a:rPr>
              <a:t>2. POPULARITY</a:t>
            </a:r>
            <a:endParaRPr lang="en-US" dirty="0">
              <a:solidFill>
                <a:schemeClr val="tx1">
                  <a:lumMod val="95000"/>
                </a:schemeClr>
              </a:solidFill>
            </a:endParaRPr>
          </a:p>
        </p:txBody>
      </p:sp>
      <p:sp>
        <p:nvSpPr>
          <p:cNvPr id="3" name="Subtitle 2">
            <a:extLst>
              <a:ext uri="{FF2B5EF4-FFF2-40B4-BE49-F238E27FC236}">
                <a16:creationId xmlns:a16="http://schemas.microsoft.com/office/drawing/2014/main" id="{023B3D98-A4BE-4EF0-8572-DD6EAA2DF220}"/>
              </a:ext>
            </a:extLst>
          </p:cNvPr>
          <p:cNvSpPr>
            <a:spLocks noGrp="1"/>
          </p:cNvSpPr>
          <p:nvPr>
            <p:ph type="subTitle" idx="1"/>
          </p:nvPr>
        </p:nvSpPr>
        <p:spPr>
          <a:xfrm>
            <a:off x="2316988" y="2510295"/>
            <a:ext cx="7558023" cy="264750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en-US" sz="2800" dirty="0"/>
              <a:t>If porn is taken as a “how-to” manual for sex, it </a:t>
            </a:r>
            <a:r>
              <a:rPr lang="en-US" sz="2800" b="1" dirty="0"/>
              <a:t>does a bad job</a:t>
            </a:r>
            <a:r>
              <a:rPr lang="en-US" sz="2800" dirty="0"/>
              <a:t>, to say the least. When it comes to instructing viewers on sexual pleasure, porn is generally </a:t>
            </a:r>
            <a:r>
              <a:rPr lang="en-US" sz="2800" b="1" u="sng" dirty="0"/>
              <a:t>inaccurate</a:t>
            </a:r>
            <a:r>
              <a:rPr lang="en-US" sz="2800" dirty="0"/>
              <a:t> and likely to lead to </a:t>
            </a:r>
            <a:r>
              <a:rPr lang="en-US" sz="2800" b="1" u="sng" dirty="0"/>
              <a:t>low-quality</a:t>
            </a:r>
            <a:r>
              <a:rPr lang="en-US" sz="2800" dirty="0"/>
              <a:t> sex and as well as one-dimensional, likely </a:t>
            </a:r>
            <a:r>
              <a:rPr lang="en-US" sz="2800" b="1" u="sng" dirty="0"/>
              <a:t>unsatisfying sex for males</a:t>
            </a:r>
            <a:r>
              <a:rPr lang="en-US" sz="2800" dirty="0"/>
              <a:t>.</a:t>
            </a:r>
          </a:p>
        </p:txBody>
      </p:sp>
    </p:spTree>
    <p:extLst>
      <p:ext uri="{BB962C8B-B14F-4D97-AF65-F5344CB8AC3E}">
        <p14:creationId xmlns:p14="http://schemas.microsoft.com/office/powerpoint/2010/main" val="766770529"/>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702D-1286-4BFB-A05C-52BEEE2391A8}"/>
              </a:ext>
            </a:extLst>
          </p:cNvPr>
          <p:cNvSpPr>
            <a:spLocks noGrp="1"/>
          </p:cNvSpPr>
          <p:nvPr>
            <p:ph type="ctrTitle"/>
          </p:nvPr>
        </p:nvSpPr>
        <p:spPr>
          <a:xfrm>
            <a:off x="769474" y="1486209"/>
            <a:ext cx="8001000" cy="1108710"/>
          </a:xfrm>
        </p:spPr>
        <p:txBody>
          <a:bodyPr/>
          <a:lstStyle/>
          <a:p>
            <a:r>
              <a:rPr lang="en-US" dirty="0"/>
              <a:t>3. Loneliness</a:t>
            </a:r>
          </a:p>
        </p:txBody>
      </p:sp>
      <p:sp>
        <p:nvSpPr>
          <p:cNvPr id="5" name="Subtitle 4">
            <a:extLst>
              <a:ext uri="{FF2B5EF4-FFF2-40B4-BE49-F238E27FC236}">
                <a16:creationId xmlns:a16="http://schemas.microsoft.com/office/drawing/2014/main" id="{A793633D-A0EB-2014-1211-AC5A7745F07C}"/>
              </a:ext>
            </a:extLst>
          </p:cNvPr>
          <p:cNvSpPr>
            <a:spLocks noGrp="1"/>
          </p:cNvSpPr>
          <p:nvPr>
            <p:ph type="subTitle" idx="1"/>
          </p:nvPr>
        </p:nvSpPr>
        <p:spPr>
          <a:xfrm>
            <a:off x="2692398" y="2594919"/>
            <a:ext cx="6815669" cy="2383480"/>
          </a:xfrm>
        </p:spPr>
        <p:txBody>
          <a:bodyPr>
            <a:normAutofit fontScale="85000" lnSpcReduction="10000"/>
          </a:bodyPr>
          <a:lstStyle/>
          <a:p>
            <a:r>
              <a:rPr lang="en-US" sz="2400" b="1" dirty="0"/>
              <a:t>Pornography use begets loneliness, and loneliness begets pornography use. </a:t>
            </a:r>
            <a:r>
              <a:rPr lang="en-US" sz="2400" dirty="0"/>
              <a:t>In </a:t>
            </a:r>
            <a:r>
              <a:rPr lang="en-US" sz="2400" i="1" dirty="0"/>
              <a:t>Pornography Use and Loneliness: A Bidirectional Recursive Model and Pilot Investigation</a:t>
            </a:r>
            <a:r>
              <a:rPr lang="en-US" sz="2400" dirty="0"/>
              <a:t>, Butler, Pereyra, Drap, Leonhardt, and Skinner (2018) surveyed 1,247 participants in English-speaking countries around the world to develop a sophisticated statistical model of how various factors related to loneliness and pornography use. Overall, they found that porn use was significantly associated with loneliness. </a:t>
            </a:r>
          </a:p>
          <a:p>
            <a:endParaRPr lang="en-US" dirty="0"/>
          </a:p>
        </p:txBody>
      </p:sp>
    </p:spTree>
    <p:extLst>
      <p:ext uri="{BB962C8B-B14F-4D97-AF65-F5344CB8AC3E}">
        <p14:creationId xmlns:p14="http://schemas.microsoft.com/office/powerpoint/2010/main" val="3700825084"/>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702D-1286-4BFB-A05C-52BEEE2391A8}"/>
              </a:ext>
            </a:extLst>
          </p:cNvPr>
          <p:cNvSpPr>
            <a:spLocks noGrp="1"/>
          </p:cNvSpPr>
          <p:nvPr>
            <p:ph type="ctrTitle"/>
          </p:nvPr>
        </p:nvSpPr>
        <p:spPr>
          <a:xfrm>
            <a:off x="752483" y="1566218"/>
            <a:ext cx="8001000" cy="1028700"/>
          </a:xfrm>
        </p:spPr>
        <p:txBody>
          <a:bodyPr/>
          <a:lstStyle/>
          <a:p>
            <a:r>
              <a:rPr lang="en-US" dirty="0"/>
              <a:t>4. Divorce</a:t>
            </a:r>
          </a:p>
        </p:txBody>
      </p:sp>
      <p:sp>
        <p:nvSpPr>
          <p:cNvPr id="5" name="Subtitle 4">
            <a:extLst>
              <a:ext uri="{FF2B5EF4-FFF2-40B4-BE49-F238E27FC236}">
                <a16:creationId xmlns:a16="http://schemas.microsoft.com/office/drawing/2014/main" id="{39263CE4-8299-A2A5-64CB-2A188E5B98C3}"/>
              </a:ext>
            </a:extLst>
          </p:cNvPr>
          <p:cNvSpPr>
            <a:spLocks noGrp="1"/>
          </p:cNvSpPr>
          <p:nvPr>
            <p:ph type="subTitle" idx="1"/>
          </p:nvPr>
        </p:nvSpPr>
        <p:spPr>
          <a:xfrm>
            <a:off x="2614769" y="2594918"/>
            <a:ext cx="6962462" cy="2286001"/>
          </a:xfrm>
        </p:spPr>
        <p:txBody>
          <a:bodyPr>
            <a:normAutofit/>
          </a:bodyPr>
          <a:lstStyle/>
          <a:p>
            <a:r>
              <a:rPr lang="en-US" sz="2000" dirty="0"/>
              <a:t>Researchers found that the association between pornography use and divorce was much higher for younger people. </a:t>
            </a:r>
            <a:r>
              <a:rPr lang="en-US" sz="2000" b="1" dirty="0">
                <a:highlight>
                  <a:srgbClr val="FFFF00"/>
                </a:highlight>
              </a:rPr>
              <a:t>50%</a:t>
            </a:r>
            <a:r>
              <a:rPr lang="en-US" sz="2000" dirty="0">
                <a:highlight>
                  <a:srgbClr val="FFFF00"/>
                </a:highlight>
              </a:rPr>
              <a:t> </a:t>
            </a:r>
            <a:r>
              <a:rPr lang="en-US" sz="2000" dirty="0"/>
              <a:t>of the </a:t>
            </a:r>
            <a:r>
              <a:rPr lang="en-US" sz="2000" b="1" u="sng" dirty="0"/>
              <a:t>20-year-olds</a:t>
            </a:r>
            <a:r>
              <a:rPr lang="en-US" sz="2000" dirty="0"/>
              <a:t> who began using pornography after marriage, got divorced (versus 6 percent who did not start using porn), </a:t>
            </a:r>
            <a:r>
              <a:rPr lang="en-US" sz="2000" b="1" dirty="0">
                <a:highlight>
                  <a:srgbClr val="FFFF00"/>
                </a:highlight>
              </a:rPr>
              <a:t>28% </a:t>
            </a:r>
            <a:r>
              <a:rPr lang="en-US" sz="2000" dirty="0"/>
              <a:t>of </a:t>
            </a:r>
            <a:r>
              <a:rPr lang="en-US" sz="2000" b="1" u="sng" dirty="0"/>
              <a:t>30-year-olds</a:t>
            </a:r>
            <a:r>
              <a:rPr lang="en-US" sz="2000" dirty="0"/>
              <a:t>, and </a:t>
            </a:r>
            <a:r>
              <a:rPr lang="en-US" sz="2000" b="1" dirty="0">
                <a:highlight>
                  <a:srgbClr val="FFFF00"/>
                </a:highlight>
              </a:rPr>
              <a:t>12% </a:t>
            </a:r>
            <a:r>
              <a:rPr lang="en-US" sz="2000" dirty="0"/>
              <a:t>of </a:t>
            </a:r>
            <a:r>
              <a:rPr lang="en-US" sz="2000" b="1" u="sng" dirty="0"/>
              <a:t>40-year-olds</a:t>
            </a:r>
            <a:r>
              <a:rPr lang="en-US" sz="2000" dirty="0"/>
              <a:t>.</a:t>
            </a:r>
          </a:p>
          <a:p>
            <a:endParaRPr lang="en-US" dirty="0"/>
          </a:p>
        </p:txBody>
      </p:sp>
    </p:spTree>
    <p:extLst>
      <p:ext uri="{BB962C8B-B14F-4D97-AF65-F5344CB8AC3E}">
        <p14:creationId xmlns:p14="http://schemas.microsoft.com/office/powerpoint/2010/main" val="2515669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CE1003-FF32-4E6B-A3E8-BFB75FF31234}"/>
              </a:ext>
            </a:extLst>
          </p:cNvPr>
          <p:cNvSpPr/>
          <p:nvPr/>
        </p:nvSpPr>
        <p:spPr>
          <a:xfrm>
            <a:off x="4823055" y="907940"/>
            <a:ext cx="2545890" cy="646331"/>
          </a:xfrm>
          <a:prstGeom prst="rect">
            <a:avLst/>
          </a:prstGeom>
        </p:spPr>
        <p:txBody>
          <a:bodyPr wrap="none">
            <a:spAutoFit/>
          </a:bodyPr>
          <a:lstStyle/>
          <a:p>
            <a:pPr algn="ctr"/>
            <a:r>
              <a:rPr lang="en-US" sz="3600" b="1" dirty="0"/>
              <a:t>A Dilemma </a:t>
            </a:r>
          </a:p>
        </p:txBody>
      </p:sp>
      <p:sp>
        <p:nvSpPr>
          <p:cNvPr id="3" name="Rectangle 2">
            <a:extLst>
              <a:ext uri="{FF2B5EF4-FFF2-40B4-BE49-F238E27FC236}">
                <a16:creationId xmlns:a16="http://schemas.microsoft.com/office/drawing/2014/main" id="{8BE32385-7AD4-4D06-BC67-D28134B66AEB}"/>
              </a:ext>
            </a:extLst>
          </p:cNvPr>
          <p:cNvSpPr/>
          <p:nvPr/>
        </p:nvSpPr>
        <p:spPr>
          <a:xfrm>
            <a:off x="1747283" y="1554271"/>
            <a:ext cx="8697432" cy="4401205"/>
          </a:xfrm>
          <a:prstGeom prst="rect">
            <a:avLst/>
          </a:prstGeom>
        </p:spPr>
        <p:txBody>
          <a:bodyPr wrap="square">
            <a:spAutoFit/>
          </a:bodyPr>
          <a:lstStyle/>
          <a:p>
            <a:r>
              <a:rPr lang="en-US" sz="2000" dirty="0"/>
              <a:t>In April 2018, a 29-year-old suspect at a Home Depot, a hardware store, shot and wounded two Dallas Police Department Officers and a civilian security guard; one of the officers died the next day. </a:t>
            </a:r>
          </a:p>
          <a:p>
            <a:endParaRPr lang="en-US" sz="2000" b="1" i="1" dirty="0"/>
          </a:p>
          <a:p>
            <a:r>
              <a:rPr lang="en-US" sz="2000" b="1" i="1" dirty="0"/>
              <a:t>Suspect's family reactions</a:t>
            </a:r>
          </a:p>
          <a:p>
            <a:r>
              <a:rPr lang="en-US" sz="2000" b="1" dirty="0"/>
              <a:t>The father </a:t>
            </a:r>
            <a:r>
              <a:rPr lang="en-US" sz="2000" dirty="0"/>
              <a:t>said that he couldn't believe his son was responsible for gunning down three people.  "</a:t>
            </a:r>
            <a:r>
              <a:rPr lang="en-US" sz="2000" b="1" dirty="0">
                <a:highlight>
                  <a:srgbClr val="FFFF00"/>
                </a:highlight>
              </a:rPr>
              <a:t>There's no way my son could've done this</a:t>
            </a:r>
            <a:r>
              <a:rPr lang="en-US" sz="2000" dirty="0"/>
              <a:t>," he said, adding that he doesn't think his son owned a gun.  However, he said police had gone to the mother's house to look for his son and showed the video of him shooting officers in the face.</a:t>
            </a:r>
          </a:p>
          <a:p>
            <a:endParaRPr lang="en-US" sz="2000" dirty="0"/>
          </a:p>
          <a:p>
            <a:r>
              <a:rPr lang="en-US" sz="2000" b="1"/>
              <a:t>The grandmother</a:t>
            </a:r>
            <a:r>
              <a:rPr lang="en-US" sz="2000" dirty="0"/>
              <a:t>, said that when police came looking for her grandson, they told her he'd been caught stealing at a Home Depot and someone had been hurt.</a:t>
            </a:r>
          </a:p>
          <a:p>
            <a:r>
              <a:rPr lang="en-US" sz="2000" dirty="0">
                <a:highlight>
                  <a:srgbClr val="FFFF00"/>
                </a:highlight>
              </a:rPr>
              <a:t>"</a:t>
            </a:r>
            <a:r>
              <a:rPr lang="en-US" sz="2000" b="1" dirty="0">
                <a:highlight>
                  <a:srgbClr val="FFFF00"/>
                </a:highlight>
              </a:rPr>
              <a:t>He's a very sweet, sweet, lovable person</a:t>
            </a:r>
            <a:r>
              <a:rPr lang="en-US" sz="2000" dirty="0">
                <a:highlight>
                  <a:srgbClr val="FFFF00"/>
                </a:highlight>
              </a:rPr>
              <a:t>," she said. "He doesn't carry a gun. He doesn't have a gun. </a:t>
            </a:r>
            <a:r>
              <a:rPr lang="en-US" sz="2000" b="1" dirty="0">
                <a:highlight>
                  <a:srgbClr val="FFFF00"/>
                </a:highlight>
              </a:rPr>
              <a:t>He’s a good Christian boy</a:t>
            </a:r>
            <a:r>
              <a:rPr lang="en-US" sz="2000" dirty="0">
                <a:highlight>
                  <a:srgbClr val="FFFF00"/>
                </a:highlight>
              </a:rPr>
              <a:t>.” </a:t>
            </a:r>
          </a:p>
        </p:txBody>
      </p:sp>
    </p:spTree>
    <p:extLst>
      <p:ext uri="{BB962C8B-B14F-4D97-AF65-F5344CB8AC3E}">
        <p14:creationId xmlns:p14="http://schemas.microsoft.com/office/powerpoint/2010/main" val="1981072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7E54A9A-C353-44DE-A4F2-CB4451345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1" name="Rectangle 10">
              <a:extLst>
                <a:ext uri="{FF2B5EF4-FFF2-40B4-BE49-F238E27FC236}">
                  <a16:creationId xmlns:a16="http://schemas.microsoft.com/office/drawing/2014/main" id="{D4071868-6980-4C45-83AB-30058637D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16D8F9F-59A6-4BC9-8DFE-ED60618FC6C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 name="Picture 12">
                <a:extLst>
                  <a:ext uri="{FF2B5EF4-FFF2-40B4-BE49-F238E27FC236}">
                    <a16:creationId xmlns:a16="http://schemas.microsoft.com/office/drawing/2014/main" id="{D9FE5CB9-13CA-4343-BC1A-DA1132B4D79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B973DCF3-9BE0-4E66-8DFE-3FBE025F5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D809BA1F-396A-41B1-A897-99476DBA8D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6" name="Picture 15">
                <a:extLst>
                  <a:ext uri="{FF2B5EF4-FFF2-40B4-BE49-F238E27FC236}">
                    <a16:creationId xmlns:a16="http://schemas.microsoft.com/office/drawing/2014/main" id="{FFAB676C-8A11-4B22-BA24-ACB2FB42B0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64C3702D-1286-4BFB-A05C-52BEEE2391A8}"/>
              </a:ext>
            </a:extLst>
          </p:cNvPr>
          <p:cNvSpPr>
            <a:spLocks noGrp="1"/>
          </p:cNvSpPr>
          <p:nvPr>
            <p:ph type="ctrTitle"/>
          </p:nvPr>
        </p:nvSpPr>
        <p:spPr>
          <a:xfrm>
            <a:off x="6553770" y="1041401"/>
            <a:ext cx="4538526" cy="2345264"/>
          </a:xfrm>
        </p:spPr>
        <p:txBody>
          <a:bodyPr>
            <a:normAutofit/>
          </a:bodyPr>
          <a:lstStyle/>
          <a:p>
            <a:pPr>
              <a:lnSpc>
                <a:spcPct val="90000"/>
              </a:lnSpc>
            </a:pPr>
            <a:r>
              <a:rPr lang="en-US" sz="5000"/>
              <a:t>14 SCRIPTURE VERSES TO HELP YOU</a:t>
            </a:r>
          </a:p>
        </p:txBody>
      </p:sp>
      <p:sp>
        <p:nvSpPr>
          <p:cNvPr id="3" name="Subtitle 2">
            <a:extLst>
              <a:ext uri="{FF2B5EF4-FFF2-40B4-BE49-F238E27FC236}">
                <a16:creationId xmlns:a16="http://schemas.microsoft.com/office/drawing/2014/main" id="{023B3D98-A4BE-4EF0-8572-DD6EAA2DF220}"/>
              </a:ext>
            </a:extLst>
          </p:cNvPr>
          <p:cNvSpPr>
            <a:spLocks noGrp="1"/>
          </p:cNvSpPr>
          <p:nvPr>
            <p:ph type="subTitle" idx="1"/>
          </p:nvPr>
        </p:nvSpPr>
        <p:spPr>
          <a:xfrm>
            <a:off x="6579045" y="3657596"/>
            <a:ext cx="4513252" cy="1933463"/>
          </a:xfrm>
        </p:spPr>
        <p:txBody>
          <a:bodyPr>
            <a:normAutofit/>
          </a:bodyPr>
          <a:lstStyle/>
          <a:p>
            <a:r>
              <a:rPr lang="en-US" dirty="0"/>
              <a:t>***SEE THE HANDOUT***</a:t>
            </a:r>
            <a:endParaRPr lang="en-US"/>
          </a:p>
        </p:txBody>
      </p:sp>
      <p:sp>
        <p:nvSpPr>
          <p:cNvPr id="18" name="Rectangle 17">
            <a:extLst>
              <a:ext uri="{FF2B5EF4-FFF2-40B4-BE49-F238E27FC236}">
                <a16:creationId xmlns:a16="http://schemas.microsoft.com/office/drawing/2014/main" id="{12A3A34B-F13A-40B6-99A9-41598F440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3B2681D-D82A-466E-A22C-23658A9A7478}"/>
              </a:ext>
            </a:extLst>
          </p:cNvPr>
          <p:cNvPicPr>
            <a:picLocks noChangeAspect="1"/>
          </p:cNvPicPr>
          <p:nvPr/>
        </p:nvPicPr>
        <p:blipFill>
          <a:blip r:embed="rId5"/>
          <a:stretch>
            <a:fillRect/>
          </a:stretch>
        </p:blipFill>
        <p:spPr>
          <a:xfrm>
            <a:off x="1412683" y="2111027"/>
            <a:ext cx="4348925" cy="2457141"/>
          </a:xfrm>
          <a:prstGeom prst="rect">
            <a:avLst/>
          </a:prstGeom>
          <a:scene3d>
            <a:camera prst="orthographicFront"/>
            <a:lightRig rig="threePt" dir="t"/>
          </a:scene3d>
          <a:sp3d>
            <a:bevelT prst="angle"/>
          </a:sp3d>
        </p:spPr>
      </p:pic>
      <p:cxnSp>
        <p:nvCxnSpPr>
          <p:cNvPr id="20" name="Straight Connector 19">
            <a:extLst>
              <a:ext uri="{FF2B5EF4-FFF2-40B4-BE49-F238E27FC236}">
                <a16:creationId xmlns:a16="http://schemas.microsoft.com/office/drawing/2014/main" id="{0ADC4750-67CB-4B67-B80F-E157788C03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66516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9074F243-9FC0-6BEA-397B-8C2DFE42FB4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3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736" y="28937"/>
            <a:ext cx="12188825" cy="6856214"/>
          </a:xfrm>
          <a:prstGeom prst="rect">
            <a:avLst/>
          </a:prstGeom>
        </p:spPr>
      </p:pic>
      <p:pic>
        <p:nvPicPr>
          <p:cNvPr id="4" name="Picture 3">
            <a:extLst>
              <a:ext uri="{FF2B5EF4-FFF2-40B4-BE49-F238E27FC236}">
                <a16:creationId xmlns:a16="http://schemas.microsoft.com/office/drawing/2014/main" id="{8502D79B-CD2D-C1E7-609C-D086E32F3A25}"/>
              </a:ext>
            </a:extLst>
          </p:cNvPr>
          <p:cNvPicPr>
            <a:picLocks noChangeAspect="1"/>
          </p:cNvPicPr>
          <p:nvPr/>
        </p:nvPicPr>
        <p:blipFill>
          <a:blip r:embed="rId4"/>
          <a:stretch>
            <a:fillRect/>
          </a:stretch>
        </p:blipFill>
        <p:spPr>
          <a:xfrm>
            <a:off x="1133780" y="2045506"/>
            <a:ext cx="9905528" cy="2823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3" name="Group 12">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4"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6"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7" name="Picture 16">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5" name="TextBox 4">
            <a:extLst>
              <a:ext uri="{FF2B5EF4-FFF2-40B4-BE49-F238E27FC236}">
                <a16:creationId xmlns:a16="http://schemas.microsoft.com/office/drawing/2014/main" id="{2970F690-3DCC-6F32-862D-5F3DFE04F273}"/>
              </a:ext>
            </a:extLst>
          </p:cNvPr>
          <p:cNvSpPr txBox="1"/>
          <p:nvPr/>
        </p:nvSpPr>
        <p:spPr>
          <a:xfrm>
            <a:off x="2913711" y="5059583"/>
            <a:ext cx="6364578" cy="461665"/>
          </a:xfrm>
          <a:prstGeom prst="rect">
            <a:avLst/>
          </a:prstGeom>
          <a:noFill/>
        </p:spPr>
        <p:txBody>
          <a:bodyPr wrap="square" rtlCol="0">
            <a:spAutoFit/>
          </a:bodyPr>
          <a:lstStyle/>
          <a:p>
            <a:r>
              <a:rPr lang="en-US" sz="2400" b="1" dirty="0">
                <a:latin typeface="Castellar" panose="020A0402060406010301" pitchFamily="18" charset="0"/>
              </a:rPr>
              <a:t>DECEMBER 1980 - DECEMBER 2000</a:t>
            </a:r>
          </a:p>
        </p:txBody>
      </p:sp>
    </p:spTree>
    <p:extLst>
      <p:ext uri="{BB962C8B-B14F-4D97-AF65-F5344CB8AC3E}">
        <p14:creationId xmlns:p14="http://schemas.microsoft.com/office/powerpoint/2010/main" val="2734954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B50DD-C910-2F28-3A30-9E603D73C9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DD5D45D-9339-6B1D-50F5-2EBBEC250974}"/>
              </a:ext>
            </a:extLst>
          </p:cNvPr>
          <p:cNvSpPr txBox="1"/>
          <p:nvPr/>
        </p:nvSpPr>
        <p:spPr>
          <a:xfrm>
            <a:off x="2788920" y="2011680"/>
            <a:ext cx="6332220" cy="2308324"/>
          </a:xfrm>
          <a:prstGeom prst="rect">
            <a:avLst/>
          </a:prstGeom>
          <a:noFill/>
        </p:spPr>
        <p:txBody>
          <a:bodyPr wrap="square" rtlCol="0">
            <a:spAutoFit/>
          </a:bodyPr>
          <a:lstStyle/>
          <a:p>
            <a:pPr algn="ctr"/>
            <a:r>
              <a:rPr lang="en-US" sz="4800" dirty="0"/>
              <a:t>THE END</a:t>
            </a:r>
          </a:p>
          <a:p>
            <a:pPr algn="ctr"/>
            <a:endParaRPr lang="en-US" sz="4800" dirty="0"/>
          </a:p>
          <a:p>
            <a:pPr algn="ctr"/>
            <a:r>
              <a:rPr lang="en-US" sz="4800" dirty="0"/>
              <a:t>ANY QUESTIONS?</a:t>
            </a:r>
          </a:p>
        </p:txBody>
      </p:sp>
    </p:spTree>
    <p:extLst>
      <p:ext uri="{BB962C8B-B14F-4D97-AF65-F5344CB8AC3E}">
        <p14:creationId xmlns:p14="http://schemas.microsoft.com/office/powerpoint/2010/main" val="371774408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1573D2-68E8-52DA-A264-61F3A0B5046F}"/>
              </a:ext>
            </a:extLst>
          </p:cNvPr>
          <p:cNvSpPr txBox="1"/>
          <p:nvPr/>
        </p:nvSpPr>
        <p:spPr>
          <a:xfrm>
            <a:off x="1173892" y="1424798"/>
            <a:ext cx="6277232" cy="3262432"/>
          </a:xfrm>
          <a:prstGeom prst="rect">
            <a:avLst/>
          </a:prstGeom>
          <a:noFill/>
        </p:spPr>
        <p:txBody>
          <a:bodyPr wrap="square">
            <a:spAutoFit/>
          </a:bodyPr>
          <a:lstStyle/>
          <a:p>
            <a:pPr algn="ctr"/>
            <a:r>
              <a:rPr lang="en-US" sz="2800" b="1" dirty="0"/>
              <a:t>MISOGYNY</a:t>
            </a:r>
          </a:p>
          <a:p>
            <a:endParaRPr lang="en-US" dirty="0"/>
          </a:p>
          <a:p>
            <a:r>
              <a:rPr lang="en-US" sz="2000" dirty="0"/>
              <a:t>The hatred of, contempt for, or prejudice against women or girls. Misogyny manifests in numerous ways, including social exclusion, sex discrimination, hostility, androcentrism, patriarchy, male privilege, belittling of women, disenfranchisement of women, violence against women, and sexual objectification. Misogyny can be found within sacred texts of religions, mythologies, Western and Eastern philosophy.</a:t>
            </a:r>
          </a:p>
        </p:txBody>
      </p:sp>
      <p:pic>
        <p:nvPicPr>
          <p:cNvPr id="4" name="Picture 3">
            <a:extLst>
              <a:ext uri="{FF2B5EF4-FFF2-40B4-BE49-F238E27FC236}">
                <a16:creationId xmlns:a16="http://schemas.microsoft.com/office/drawing/2014/main" id="{F9B9287C-CA01-CED2-26DF-DE16F8A381D0}"/>
              </a:ext>
            </a:extLst>
          </p:cNvPr>
          <p:cNvPicPr>
            <a:picLocks noChangeAspect="1"/>
          </p:cNvPicPr>
          <p:nvPr/>
        </p:nvPicPr>
        <p:blipFill>
          <a:blip r:embed="rId2"/>
          <a:stretch>
            <a:fillRect/>
          </a:stretch>
        </p:blipFill>
        <p:spPr>
          <a:xfrm>
            <a:off x="7585763" y="1697586"/>
            <a:ext cx="3432345" cy="3462828"/>
          </a:xfrm>
          <a:prstGeom prst="rect">
            <a:avLst/>
          </a:prstGeom>
        </p:spPr>
      </p:pic>
    </p:spTree>
    <p:extLst>
      <p:ext uri="{BB962C8B-B14F-4D97-AF65-F5344CB8AC3E}">
        <p14:creationId xmlns:p14="http://schemas.microsoft.com/office/powerpoint/2010/main" val="279080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8FF43A-22D8-42B8-B0FB-232B50817E71}"/>
              </a:ext>
            </a:extLst>
          </p:cNvPr>
          <p:cNvSpPr/>
          <p:nvPr/>
        </p:nvSpPr>
        <p:spPr>
          <a:xfrm>
            <a:off x="4671154" y="852007"/>
            <a:ext cx="5147948" cy="1200329"/>
          </a:xfrm>
          <a:prstGeom prst="rect">
            <a:avLst/>
          </a:prstGeom>
        </p:spPr>
        <p:txBody>
          <a:bodyPr wrap="none">
            <a:spAutoFit/>
          </a:bodyPr>
          <a:lstStyle/>
          <a:p>
            <a:r>
              <a:rPr lang="en-US" sz="3600" dirty="0"/>
              <a:t>Rule of thumb - Misogyny</a:t>
            </a:r>
          </a:p>
          <a:p>
            <a:endParaRPr lang="en-US" sz="3600" dirty="0"/>
          </a:p>
        </p:txBody>
      </p:sp>
      <p:sp>
        <p:nvSpPr>
          <p:cNvPr id="3" name="Rectangle 2">
            <a:extLst>
              <a:ext uri="{FF2B5EF4-FFF2-40B4-BE49-F238E27FC236}">
                <a16:creationId xmlns:a16="http://schemas.microsoft.com/office/drawing/2014/main" id="{3DC1EFF9-9EC9-4683-8F61-7A39471BA907}"/>
              </a:ext>
            </a:extLst>
          </p:cNvPr>
          <p:cNvSpPr/>
          <p:nvPr/>
        </p:nvSpPr>
        <p:spPr>
          <a:xfrm>
            <a:off x="3030280" y="1402645"/>
            <a:ext cx="8442251" cy="4185761"/>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The English phrase rule of thumb refers to a principle with broad application that is not intended to be strictly accurate or reliable for every situation. It refers to an easily learned and easily applied procedure or standard, based on practical experience rather than theory. This usage of the phrase can be traced back to </a:t>
            </a:r>
            <a:r>
              <a:rPr lang="en-US" sz="1400" b="1" u="sng" dirty="0">
                <a:latin typeface="Times New Roman" panose="02020603050405020304" pitchFamily="18" charset="0"/>
                <a:cs typeface="Times New Roman" panose="02020603050405020304" pitchFamily="18" charset="0"/>
              </a:rPr>
              <a:t>the seventeenth century</a:t>
            </a:r>
            <a:r>
              <a:rPr lang="en-US" sz="1400" dirty="0">
                <a:latin typeface="Times New Roman" panose="02020603050405020304" pitchFamily="18" charset="0"/>
                <a:cs typeface="Times New Roman" panose="02020603050405020304" pitchFamily="18" charset="0"/>
              </a:rPr>
              <a:t>, and has been associated with various trades where quantities were measured by comparison to the width or length of a thumb.</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 modern folk etymology holds that the phrase derives from </a:t>
            </a:r>
            <a:r>
              <a:rPr lang="en-US" sz="1400" b="1" dirty="0">
                <a:latin typeface="Times New Roman" panose="02020603050405020304" pitchFamily="18" charset="0"/>
                <a:cs typeface="Times New Roman" panose="02020603050405020304" pitchFamily="18" charset="0"/>
              </a:rPr>
              <a:t>the maximum width of a stick allowed for wife-beating under English law</a:t>
            </a:r>
            <a:r>
              <a:rPr lang="en-US" sz="1400" dirty="0">
                <a:latin typeface="Times New Roman" panose="02020603050405020304" pitchFamily="18" charset="0"/>
                <a:cs typeface="Times New Roman" panose="02020603050405020304" pitchFamily="18" charset="0"/>
              </a:rPr>
              <a:t>; this belief may have originated in a rumored statement by the eighteenth-century judge Sir Francis Buller that a man may beat his wife with a stick no wider than his thumb. The rumor produced numerous jokes and satirical cartoons at Buller's expense.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English jurist Sir William Blackstone wrote in his Commentaries on the Laws of England of an "old law" that once allowed "moderate" beatings by husbands, but did not mention thumbs or any specific implements. several nineteenth-century American court rulings referred to an "ancient doctrine" that the judges believed had allowed husbands to physically punish their wives using implements no thicker than their thumbs.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exact phrase rule of thumb first became associated with domestic abuse in the 1970s, after which the spurious legal definition was cited as factual in a number of law journals, and the U.S. Commission on Civil Rights published a report on domestic abuse titled "Under the Rule of Thumb" in 1982.</a:t>
            </a:r>
          </a:p>
        </p:txBody>
      </p:sp>
      <p:pic>
        <p:nvPicPr>
          <p:cNvPr id="4" name="Picture 3">
            <a:extLst>
              <a:ext uri="{FF2B5EF4-FFF2-40B4-BE49-F238E27FC236}">
                <a16:creationId xmlns:a16="http://schemas.microsoft.com/office/drawing/2014/main" id="{679A2F63-93D0-4D43-9146-B55B0FE89F57}"/>
              </a:ext>
            </a:extLst>
          </p:cNvPr>
          <p:cNvPicPr>
            <a:picLocks noChangeAspect="1"/>
          </p:cNvPicPr>
          <p:nvPr/>
        </p:nvPicPr>
        <p:blipFill>
          <a:blip r:embed="rId2"/>
          <a:stretch>
            <a:fillRect/>
          </a:stretch>
        </p:blipFill>
        <p:spPr>
          <a:xfrm>
            <a:off x="753805" y="1175172"/>
            <a:ext cx="2276475" cy="3886200"/>
          </a:xfrm>
          <a:prstGeom prst="rect">
            <a:avLst/>
          </a:prstGeom>
        </p:spPr>
      </p:pic>
    </p:spTree>
    <p:extLst>
      <p:ext uri="{BB962C8B-B14F-4D97-AF65-F5344CB8AC3E}">
        <p14:creationId xmlns:p14="http://schemas.microsoft.com/office/powerpoint/2010/main" val="2966625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sharpenSoften amount="33000"/>
                    </a14:imgEffect>
                  </a14:imgLayer>
                </a14:imgProps>
              </a:ext>
            </a:extLst>
          </a:blip>
          <a:stretch/>
        </a:blipFill>
        <a:effectLst/>
      </p:bgPr>
    </p:bg>
    <p:spTree>
      <p:nvGrpSpPr>
        <p:cNvPr id="1" name="">
          <a:extLst>
            <a:ext uri="{FF2B5EF4-FFF2-40B4-BE49-F238E27FC236}">
              <a16:creationId xmlns:a16="http://schemas.microsoft.com/office/drawing/2014/main" id="{37ECA2E1-EE56-B7BF-807F-9989BDB48D5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6822F6F-EEE2-DA7B-7338-A51A305C49A2}"/>
              </a:ext>
            </a:extLst>
          </p:cNvPr>
          <p:cNvSpPr/>
          <p:nvPr/>
        </p:nvSpPr>
        <p:spPr>
          <a:xfrm>
            <a:off x="845541" y="1351508"/>
            <a:ext cx="7630824" cy="4154984"/>
          </a:xfrm>
          <a:prstGeom prst="rect">
            <a:avLst/>
          </a:prstGeom>
        </p:spPr>
        <p:txBody>
          <a:bodyPr wrap="square">
            <a:spAutoFit/>
          </a:bodyPr>
          <a:lstStyle/>
          <a:p>
            <a:r>
              <a:rPr lang="en-US" sz="2400" b="1" dirty="0"/>
              <a:t>The Journal of Biblical Literature </a:t>
            </a:r>
            <a:r>
              <a:rPr lang="en-US" sz="2400" dirty="0"/>
              <a:t>article by </a:t>
            </a:r>
            <a:r>
              <a:rPr lang="en-US" sz="2400" b="1" dirty="0"/>
              <a:t>Judith F. Parker</a:t>
            </a:r>
            <a:r>
              <a:rPr lang="en-US" sz="2400" b="1" i="1" dirty="0"/>
              <a:t>, Blaming Eve Alone </a:t>
            </a:r>
            <a:r>
              <a:rPr lang="en-US" sz="2400" dirty="0"/>
              <a:t>brings considerable consequences  not only for  understanding Genesis 3:6, but also for generating ideas about women. Interpreters tend to blame only Eve for succumbing to temptation in the garden, even though Adam is present in Gen 3:1-6 and shares responsibility for disobedience. </a:t>
            </a:r>
          </a:p>
          <a:p>
            <a:endParaRPr lang="en-US" sz="2400" dirty="0"/>
          </a:p>
          <a:p>
            <a:r>
              <a:rPr lang="en-US" sz="2400" dirty="0"/>
              <a:t>Adam “</a:t>
            </a:r>
            <a:r>
              <a:rPr lang="en-US" sz="2400" b="1" dirty="0"/>
              <a:t>was with her</a:t>
            </a:r>
            <a:r>
              <a:rPr lang="en-US" sz="2400" dirty="0"/>
              <a:t>”, therefore, without excuse. He should have spoken up and protected his mate and his dominion.</a:t>
            </a:r>
          </a:p>
          <a:p>
            <a:endParaRPr lang="en-US" sz="2400" dirty="0"/>
          </a:p>
        </p:txBody>
      </p:sp>
      <p:pic>
        <p:nvPicPr>
          <p:cNvPr id="6" name="Picture 5">
            <a:extLst>
              <a:ext uri="{FF2B5EF4-FFF2-40B4-BE49-F238E27FC236}">
                <a16:creationId xmlns:a16="http://schemas.microsoft.com/office/drawing/2014/main" id="{694F3EC3-5BBB-64AE-2B4C-D8CB7495D425}"/>
              </a:ext>
            </a:extLst>
          </p:cNvPr>
          <p:cNvPicPr>
            <a:picLocks noChangeAspect="1"/>
          </p:cNvPicPr>
          <p:nvPr/>
        </p:nvPicPr>
        <p:blipFill>
          <a:blip r:embed="rId4"/>
          <a:stretch>
            <a:fillRect/>
          </a:stretch>
        </p:blipFill>
        <p:spPr>
          <a:xfrm>
            <a:off x="8340811" y="2063578"/>
            <a:ext cx="2746154" cy="2905617"/>
          </a:xfrm>
          <a:prstGeom prst="rect">
            <a:avLst/>
          </a:prstGeom>
          <a:scene3d>
            <a:camera prst="orthographicFront"/>
            <a:lightRig rig="threePt" dir="t"/>
          </a:scene3d>
          <a:sp3d>
            <a:bevelB prst="slope"/>
          </a:sp3d>
        </p:spPr>
      </p:pic>
    </p:spTree>
    <p:extLst>
      <p:ext uri="{BB962C8B-B14F-4D97-AF65-F5344CB8AC3E}">
        <p14:creationId xmlns:p14="http://schemas.microsoft.com/office/powerpoint/2010/main" val="668296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DB7E12-B21E-4F6F-9030-2C7BE1AE8316}"/>
              </a:ext>
            </a:extLst>
          </p:cNvPr>
          <p:cNvSpPr/>
          <p:nvPr/>
        </p:nvSpPr>
        <p:spPr>
          <a:xfrm>
            <a:off x="3919282" y="2967335"/>
            <a:ext cx="4396716" cy="923330"/>
          </a:xfrm>
          <a:prstGeom prst="rect">
            <a:avLst/>
          </a:prstGeom>
        </p:spPr>
        <p:txBody>
          <a:bodyPr wrap="none">
            <a:spAutoFit/>
          </a:bodyPr>
          <a:lstStyle/>
          <a:p>
            <a:r>
              <a:rPr lang="en-US" sz="5400" b="1" dirty="0"/>
              <a:t>Male Privilege</a:t>
            </a:r>
          </a:p>
        </p:txBody>
      </p:sp>
    </p:spTree>
    <p:extLst>
      <p:ext uri="{BB962C8B-B14F-4D97-AF65-F5344CB8AC3E}">
        <p14:creationId xmlns:p14="http://schemas.microsoft.com/office/powerpoint/2010/main" val="3962505640"/>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0743A-F484-DC36-8F41-5CAA9817DEF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D00C1C2-B2D6-501B-43DE-188B3C97EAFF}"/>
              </a:ext>
            </a:extLst>
          </p:cNvPr>
          <p:cNvSpPr/>
          <p:nvPr/>
        </p:nvSpPr>
        <p:spPr>
          <a:xfrm>
            <a:off x="3473301" y="751344"/>
            <a:ext cx="7478233" cy="4801314"/>
          </a:xfrm>
          <a:prstGeom prst="rect">
            <a:avLst/>
          </a:prstGeom>
        </p:spPr>
        <p:txBody>
          <a:bodyPr wrap="square">
            <a:spAutoFit/>
          </a:bodyPr>
          <a:lstStyle/>
          <a:p>
            <a:endParaRPr lang="en-US" dirty="0"/>
          </a:p>
          <a:p>
            <a:r>
              <a:rPr lang="en-US" sz="2400" dirty="0"/>
              <a:t>In the field of sociology, male privilege is seen as embedded in the structure of social institutions, as when men are often assigned authority over women in the workforce, and benefit from women's traditional caretaking role.[3] Privileges can be classified as either positive or negative, depending on how they affect the rest of society.[1]</a:t>
            </a:r>
          </a:p>
          <a:p>
            <a:endParaRPr lang="en-US" sz="2400" dirty="0"/>
          </a:p>
          <a:p>
            <a:r>
              <a:rPr lang="en-US" sz="2400" dirty="0">
                <a:highlight>
                  <a:srgbClr val="FFFF00"/>
                </a:highlight>
              </a:rPr>
              <a:t>Positive advantages include having such things as adequate nutrition, shelter, and health care, whereas negative advantages accompanying male privilege include such things as the expectation that a man will have a better chance of being hired for a job.</a:t>
            </a:r>
          </a:p>
        </p:txBody>
      </p:sp>
      <p:sp>
        <p:nvSpPr>
          <p:cNvPr id="3" name="Rectangle 2">
            <a:extLst>
              <a:ext uri="{FF2B5EF4-FFF2-40B4-BE49-F238E27FC236}">
                <a16:creationId xmlns:a16="http://schemas.microsoft.com/office/drawing/2014/main" id="{3C360A5D-0552-828A-4888-CA83A248AF26}"/>
              </a:ext>
            </a:extLst>
          </p:cNvPr>
          <p:cNvSpPr/>
          <p:nvPr/>
        </p:nvSpPr>
        <p:spPr>
          <a:xfrm>
            <a:off x="1240466" y="2921168"/>
            <a:ext cx="1826782" cy="584775"/>
          </a:xfrm>
          <a:prstGeom prst="rect">
            <a:avLst/>
          </a:prstGeom>
        </p:spPr>
        <p:txBody>
          <a:bodyPr wrap="none">
            <a:spAutoFit/>
          </a:bodyPr>
          <a:lstStyle/>
          <a:p>
            <a:r>
              <a:rPr lang="en-US" sz="3200" b="1" dirty="0"/>
              <a:t>Overview</a:t>
            </a:r>
          </a:p>
        </p:txBody>
      </p:sp>
    </p:spTree>
    <p:extLst>
      <p:ext uri="{BB962C8B-B14F-4D97-AF65-F5344CB8AC3E}">
        <p14:creationId xmlns:p14="http://schemas.microsoft.com/office/powerpoint/2010/main" val="3489196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D392C3-678E-442B-8C4E-F6F8E834BFB9}"/>
              </a:ext>
            </a:extLst>
          </p:cNvPr>
          <p:cNvSpPr/>
          <p:nvPr/>
        </p:nvSpPr>
        <p:spPr>
          <a:xfrm>
            <a:off x="946623" y="798846"/>
            <a:ext cx="7680436" cy="523220"/>
          </a:xfrm>
          <a:prstGeom prst="rect">
            <a:avLst/>
          </a:prstGeom>
        </p:spPr>
        <p:txBody>
          <a:bodyPr wrap="none">
            <a:spAutoFit/>
          </a:bodyPr>
          <a:lstStyle/>
          <a:p>
            <a:r>
              <a:rPr lang="en-US" sz="2800" dirty="0"/>
              <a:t>160+ Examples of Male Privilege in All Areas of Life</a:t>
            </a:r>
          </a:p>
        </p:txBody>
      </p:sp>
      <p:sp>
        <p:nvSpPr>
          <p:cNvPr id="3" name="Rectangle 2">
            <a:extLst>
              <a:ext uri="{FF2B5EF4-FFF2-40B4-BE49-F238E27FC236}">
                <a16:creationId xmlns:a16="http://schemas.microsoft.com/office/drawing/2014/main" id="{B5426591-DD4F-4E0F-975E-56F37BA47945}"/>
              </a:ext>
            </a:extLst>
          </p:cNvPr>
          <p:cNvSpPr/>
          <p:nvPr/>
        </p:nvSpPr>
        <p:spPr>
          <a:xfrm>
            <a:off x="946623" y="3059668"/>
            <a:ext cx="2089546" cy="523220"/>
          </a:xfrm>
          <a:prstGeom prst="rect">
            <a:avLst/>
          </a:prstGeom>
        </p:spPr>
        <p:txBody>
          <a:bodyPr wrap="none">
            <a:spAutoFit/>
          </a:bodyPr>
          <a:lstStyle/>
          <a:p>
            <a:r>
              <a:rPr lang="en-US" sz="2800" dirty="0"/>
              <a:t>Social Norms</a:t>
            </a:r>
          </a:p>
        </p:txBody>
      </p:sp>
      <p:pic>
        <p:nvPicPr>
          <p:cNvPr id="4" name="Picture 3">
            <a:extLst>
              <a:ext uri="{FF2B5EF4-FFF2-40B4-BE49-F238E27FC236}">
                <a16:creationId xmlns:a16="http://schemas.microsoft.com/office/drawing/2014/main" id="{5D57412D-307C-4133-9D1C-66C3D7718D30}"/>
              </a:ext>
            </a:extLst>
          </p:cNvPr>
          <p:cNvPicPr>
            <a:picLocks noChangeAspect="1"/>
          </p:cNvPicPr>
          <p:nvPr/>
        </p:nvPicPr>
        <p:blipFill>
          <a:blip r:embed="rId2"/>
          <a:stretch>
            <a:fillRect/>
          </a:stretch>
        </p:blipFill>
        <p:spPr>
          <a:xfrm>
            <a:off x="2998381" y="1435349"/>
            <a:ext cx="7680436" cy="4731535"/>
          </a:xfrm>
          <a:prstGeom prst="rect">
            <a:avLst/>
          </a:prstGeom>
        </p:spPr>
      </p:pic>
    </p:spTree>
    <p:extLst>
      <p:ext uri="{BB962C8B-B14F-4D97-AF65-F5344CB8AC3E}">
        <p14:creationId xmlns:p14="http://schemas.microsoft.com/office/powerpoint/2010/main" val="1741628081"/>
      </p:ext>
    </p:extLst>
  </p:cSld>
  <p:clrMapOvr>
    <a:masterClrMapping/>
  </p:clrMapOvr>
  <p:transition spd="slow">
    <p:randomBar dir="vert"/>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otalTime>543</TotalTime>
  <Words>2326</Words>
  <Application>Microsoft Office PowerPoint</Application>
  <PresentationFormat>Widescreen</PresentationFormat>
  <Paragraphs>140</Paragraphs>
  <Slides>32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Book Antiqua</vt:lpstr>
      <vt:lpstr>Calibri</vt:lpstr>
      <vt:lpstr>Castellar</vt:lpstr>
      <vt:lpstr>Garamond</vt:lpstr>
      <vt:lpstr>Mongolian Baiti</vt:lpstr>
      <vt:lpstr>Proxima Nova Bold</vt:lpstr>
      <vt:lpstr>Proxima Nova Regular</vt:lpstr>
      <vt:lpstr>Times New Roman</vt:lpstr>
      <vt:lpstr>Vladimir Script</vt:lpstr>
      <vt:lpstr>Organic</vt:lpstr>
      <vt:lpstr>What is a good man?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Scott Galloway is a Professor of Marketing at NYU’s Stern School of Business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Today  </vt:lpstr>
      <vt:lpstr>PowerPoint Presentation</vt:lpstr>
      <vt:lpstr>Biblical Perspectives on the effects of porn</vt:lpstr>
      <vt:lpstr>1. Sexual Satisfaction</vt:lpstr>
      <vt:lpstr>2. POPULARITY</vt:lpstr>
      <vt:lpstr>3. Loneliness</vt:lpstr>
      <vt:lpstr>4. Divorce</vt:lpstr>
      <vt:lpstr>14 SCRIPTURE VERSES TO HELP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good man?</dc:title>
  <dc:creator>willie glaster</dc:creator>
  <cp:lastModifiedBy>Willie Glaster</cp:lastModifiedBy>
  <cp:revision>65</cp:revision>
  <dcterms:created xsi:type="dcterms:W3CDTF">2019-05-16T23:29:19Z</dcterms:created>
  <dcterms:modified xsi:type="dcterms:W3CDTF">2025-11-08T03:00:50Z</dcterms:modified>
</cp:coreProperties>
</file>